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multinational pizza restaurant chain operating in the UK and Ireland markets, known for high-quality gourmet pizza. With over 1,200 stores across both countries, they deliver more than 106 million freshly handcrafted pizzas annually.​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934754" y="2811122"/>
            <a:ext cx="3485479" cy="33239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a comprehensive Microsoft Dynamics managed service support solution to streamline helpdesk processes, provide multi-level support, and optimize ticket management.​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Provide support for financial management, inventory and production control, procurement, sales and delivery, transportation management, and HR modules.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efficient incident management processes, including logging, diagnostics, ownership, communication, knowledge updates, SLA adherence, and customer satisfaction surveys.​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Delivered L3 support for break-fix issues, minor enhancements, and integration management.​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772653" y="2811122"/>
            <a:ext cx="2028748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60% reduction in total incident tickets last month​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95% reduction in P1 tickets​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200+ RCA and 90+ Knowledge Base articles created​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24x7 support L1 coverage achieved within a month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041968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078901"/>
            <a:ext cx="107548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Manufacturing​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032562" y="2053188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851836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141212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Simply Delightful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719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613814" y="288206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996524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715514" y="288206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1112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12735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640370"/>
            <a:ext cx="229387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helpdesk process was not streamlined​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59526" y="3657006"/>
            <a:ext cx="218168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Inability to triage P1 tickets due to lack of L1 in-house support​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6" y="4859844"/>
            <a:ext cx="211899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Excessive volume of P1 tickets exceeding capacity​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37463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321938" y="2053188"/>
            <a:ext cx="121671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 of Business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id="{2F4A0B82-A9A0-B204-6323-E73BA2F3A678}"/>
              </a:ext>
            </a:extLst>
          </p:cNvPr>
          <p:cNvSpPr txBox="1"/>
          <p:nvPr/>
        </p:nvSpPr>
        <p:spPr>
          <a:xfrm>
            <a:off x="4177250" y="2053188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5E2C12-4E5E-9A22-47A5-A0C36FE1FFF0}"/>
              </a:ext>
            </a:extLst>
          </p:cNvPr>
          <p:cNvCxnSpPr>
            <a:cxnSpLocks/>
          </p:cNvCxnSpPr>
          <p:nvPr/>
        </p:nvCxnSpPr>
        <p:spPr>
          <a:xfrm>
            <a:off x="6719382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66">
            <a:extLst>
              <a:ext uri="{FF2B5EF4-FFF2-40B4-BE49-F238E27FC236}">
                <a16:creationId xmlns:a16="http://schemas.microsoft.com/office/drawing/2014/main" id="{BC5814F5-754E-A740-840E-BBEF1F9264EB}"/>
              </a:ext>
            </a:extLst>
          </p:cNvPr>
          <p:cNvSpPr txBox="1"/>
          <p:nvPr/>
        </p:nvSpPr>
        <p:spPr>
          <a:xfrm>
            <a:off x="6900105" y="2053188"/>
            <a:ext cx="158449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UK&amp;I​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732375B-9D07-4C58-A03B-4718D0143E19}"/>
              </a:ext>
            </a:extLst>
          </p:cNvPr>
          <p:cNvSpPr/>
          <p:nvPr/>
        </p:nvSpPr>
        <p:spPr>
          <a:xfrm>
            <a:off x="2912735" y="432504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AEFECF-99D4-C7C7-ADB9-2BAC8A91BB26}"/>
              </a:ext>
            </a:extLst>
          </p:cNvPr>
          <p:cNvSpPr txBox="1"/>
          <p:nvPr/>
        </p:nvSpPr>
        <p:spPr>
          <a:xfrm>
            <a:off x="2959525" y="4841232"/>
            <a:ext cx="255642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User access control challenges causing setup issues and P1 incidents​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76918A-1D1B-F3DF-E559-F1688B90A2CD}"/>
              </a:ext>
            </a:extLst>
          </p:cNvPr>
          <p:cNvSpPr txBox="1"/>
          <p:nvPr/>
        </p:nvSpPr>
        <p:spPr>
          <a:xfrm>
            <a:off x="954777" y="5511861"/>
            <a:ext cx="191826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Data and communication loss due to informal communication channels​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72B5058-F203-3B84-C3CE-800C90938CD1}"/>
              </a:ext>
            </a:extLst>
          </p:cNvPr>
          <p:cNvSpPr/>
          <p:nvPr/>
        </p:nvSpPr>
        <p:spPr>
          <a:xfrm>
            <a:off x="390595" y="55790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242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85</cp:revision>
  <dcterms:created xsi:type="dcterms:W3CDTF">2024-12-11T06:17:25Z</dcterms:created>
  <dcterms:modified xsi:type="dcterms:W3CDTF">2025-03-07T06:32:55Z</dcterms:modified>
</cp:coreProperties>
</file>