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063E6-FD3E-9D4A-399C-2BD11F863477}" v="2" dt="2024-12-11T06:36:14.531"/>
    <p1510:client id="{B8EBD0BC-FE0B-4916-F877-315CBB6B4AC2}" v="157" dt="2024-12-11T06:23:21.3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0" autoAdjust="0"/>
    <p:restoredTop sz="94660"/>
  </p:normalViewPr>
  <p:slideViewPr>
    <p:cSldViewPr snapToGrid="0">
      <p:cViewPr varScale="1">
        <p:scale>
          <a:sx n="79" d="100"/>
          <a:sy n="79" d="100"/>
        </p:scale>
        <p:origin x="99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B8EBD0BC-FE0B-4916-F877-315CBB6B4AC2}"/>
    <pc:docChg chg="addSld delSld modSld">
      <pc:chgData name="Poojitha Jayadevan" userId="S::poojitha.j@sonata-software.com::cf5319fc-0ad7-4490-82c9-00b9087f3f27" providerId="AD" clId="Web-{B8EBD0BC-FE0B-4916-F877-315CBB6B4AC2}" dt="2024-12-11T06:23:21.344" v="94"/>
      <pc:docMkLst>
        <pc:docMk/>
      </pc:docMkLst>
      <pc:sldChg chg="del">
        <pc:chgData name="Poojitha Jayadevan" userId="S::poojitha.j@sonata-software.com::cf5319fc-0ad7-4490-82c9-00b9087f3f27" providerId="AD" clId="Web-{B8EBD0BC-FE0B-4916-F877-315CBB6B4AC2}" dt="2024-12-11T06:23:21.344" v="94"/>
        <pc:sldMkLst>
          <pc:docMk/>
          <pc:sldMk cId="109857222" sldId="256"/>
        </pc:sldMkLst>
      </pc:sldChg>
      <pc:sldChg chg="addSp delSp modSp add">
        <pc:chgData name="Poojitha Jayadevan" userId="S::poojitha.j@sonata-software.com::cf5319fc-0ad7-4490-82c9-00b9087f3f27" providerId="AD" clId="Web-{B8EBD0BC-FE0B-4916-F877-315CBB6B4AC2}" dt="2024-12-11T06:23:13.828" v="93" actId="1076"/>
        <pc:sldMkLst>
          <pc:docMk/>
          <pc:sldMk cId="3013969633" sldId="262"/>
        </pc:sldMkLst>
        <pc:spChg chg="mod">
          <ac:chgData name="Poojitha Jayadevan" userId="S::poojitha.j@sonata-software.com::cf5319fc-0ad7-4490-82c9-00b9087f3f27" providerId="AD" clId="Web-{B8EBD0BC-FE0B-4916-F877-315CBB6B4AC2}" dt="2024-12-11T06:19:31.116" v="6" actId="20577"/>
          <ac:spMkLst>
            <pc:docMk/>
            <pc:sldMk cId="3013969633" sldId="262"/>
            <ac:spMk id="2" creationId="{4B65C109-757E-74AC-7D85-FB82997ECCF3}"/>
          </ac:spMkLst>
        </pc:spChg>
        <pc:spChg chg="mod">
          <ac:chgData name="Poojitha Jayadevan" userId="S::poojitha.j@sonata-software.com::cf5319fc-0ad7-4490-82c9-00b9087f3f27" providerId="AD" clId="Web-{B8EBD0BC-FE0B-4916-F877-315CBB6B4AC2}" dt="2024-12-11T06:20:38.291" v="34" actId="20577"/>
          <ac:spMkLst>
            <pc:docMk/>
            <pc:sldMk cId="3013969633" sldId="262"/>
            <ac:spMk id="4" creationId="{E229E25B-83E5-F133-4B68-46932CC4844B}"/>
          </ac:spMkLst>
        </pc:spChg>
        <pc:spChg chg="mod">
          <ac:chgData name="Poojitha Jayadevan" userId="S::poojitha.j@sonata-software.com::cf5319fc-0ad7-4490-82c9-00b9087f3f27" providerId="AD" clId="Web-{B8EBD0BC-FE0B-4916-F877-315CBB6B4AC2}" dt="2024-12-11T06:22:46.139" v="76" actId="20577"/>
          <ac:spMkLst>
            <pc:docMk/>
            <pc:sldMk cId="3013969633" sldId="262"/>
            <ac:spMk id="6" creationId="{AE260E52-D220-C6CF-F658-688301BF55C4}"/>
          </ac:spMkLst>
        </pc:spChg>
        <pc:spChg chg="add mod">
          <ac:chgData name="Poojitha Jayadevan" userId="S::poojitha.j@sonata-software.com::cf5319fc-0ad7-4490-82c9-00b9087f3f27" providerId="AD" clId="Web-{B8EBD0BC-FE0B-4916-F877-315CBB6B4AC2}" dt="2024-12-11T06:20:50.026" v="35" actId="20577"/>
          <ac:spMkLst>
            <pc:docMk/>
            <pc:sldMk cId="3013969633" sldId="262"/>
            <ac:spMk id="7" creationId="{D7760576-BE0C-40AF-B4C8-86243FE981D4}"/>
          </ac:spMkLst>
        </pc:spChg>
        <pc:spChg chg="add mod">
          <ac:chgData name="Poojitha Jayadevan" userId="S::poojitha.j@sonata-software.com::cf5319fc-0ad7-4490-82c9-00b9087f3f27" providerId="AD" clId="Web-{B8EBD0BC-FE0B-4916-F877-315CBB6B4AC2}" dt="2024-12-11T06:20:30.165" v="33" actId="20577"/>
          <ac:spMkLst>
            <pc:docMk/>
            <pc:sldMk cId="3013969633" sldId="262"/>
            <ac:spMk id="8" creationId="{D4C76486-BDC7-41BA-95DB-852F9834DE31}"/>
          </ac:spMkLst>
        </pc:spChg>
        <pc:spChg chg="mod">
          <ac:chgData name="Poojitha Jayadevan" userId="S::poojitha.j@sonata-software.com::cf5319fc-0ad7-4490-82c9-00b9087f3f27" providerId="AD" clId="Web-{B8EBD0BC-FE0B-4916-F877-315CBB6B4AC2}" dt="2024-12-11T06:23:13.828" v="93" actId="1076"/>
          <ac:spMkLst>
            <pc:docMk/>
            <pc:sldMk cId="3013969633" sldId="262"/>
            <ac:spMk id="9" creationId="{74AA6302-8E45-C322-43C9-8DBE34DAC47E}"/>
          </ac:spMkLst>
        </pc:spChg>
        <pc:spChg chg="add mod">
          <ac:chgData name="Poojitha Jayadevan" userId="S::poojitha.j@sonata-software.com::cf5319fc-0ad7-4490-82c9-00b9087f3f27" providerId="AD" clId="Web-{B8EBD0BC-FE0B-4916-F877-315CBB6B4AC2}" dt="2024-12-11T06:21:43.824" v="48" actId="20577"/>
          <ac:spMkLst>
            <pc:docMk/>
            <pc:sldMk cId="3013969633" sldId="262"/>
            <ac:spMk id="11" creationId="{D7760576-BE0C-40AF-B4C8-86243FE981D4}"/>
          </ac:spMkLst>
        </pc:spChg>
        <pc:spChg chg="add mod">
          <ac:chgData name="Poojitha Jayadevan" userId="S::poojitha.j@sonata-software.com::cf5319fc-0ad7-4490-82c9-00b9087f3f27" providerId="AD" clId="Web-{B8EBD0BC-FE0B-4916-F877-315CBB6B4AC2}" dt="2024-12-11T06:21:24.589" v="45" actId="20577"/>
          <ac:spMkLst>
            <pc:docMk/>
            <pc:sldMk cId="3013969633" sldId="262"/>
            <ac:spMk id="12" creationId="{D4C76486-BDC7-41BA-95DB-852F9834DE31}"/>
          </ac:spMkLst>
        </pc:spChg>
        <pc:spChg chg="add mod">
          <ac:chgData name="Poojitha Jayadevan" userId="S::poojitha.j@sonata-software.com::cf5319fc-0ad7-4490-82c9-00b9087f3f27" providerId="AD" clId="Web-{B8EBD0BC-FE0B-4916-F877-315CBB6B4AC2}" dt="2024-12-11T06:21:21.667" v="43" actId="1076"/>
          <ac:spMkLst>
            <pc:docMk/>
            <pc:sldMk cId="3013969633" sldId="262"/>
            <ac:spMk id="14" creationId="{DBD513E0-6D55-CFD2-D67B-A57C10E1983B}"/>
          </ac:spMkLst>
        </pc:spChg>
        <pc:spChg chg="add mod">
          <ac:chgData name="Poojitha Jayadevan" userId="S::poojitha.j@sonata-software.com::cf5319fc-0ad7-4490-82c9-00b9087f3f27" providerId="AD" clId="Web-{B8EBD0BC-FE0B-4916-F877-315CBB6B4AC2}" dt="2024-12-11T06:21:17.167" v="42" actId="1076"/>
          <ac:spMkLst>
            <pc:docMk/>
            <pc:sldMk cId="3013969633" sldId="262"/>
            <ac:spMk id="15" creationId="{1DD7DCC7-23E0-74B7-19C1-A4DBDBCD7BA4}"/>
          </ac:spMkLst>
        </pc:spChg>
        <pc:spChg chg="mod">
          <ac:chgData name="Poojitha Jayadevan" userId="S::poojitha.j@sonata-software.com::cf5319fc-0ad7-4490-82c9-00b9087f3f27" providerId="AD" clId="Web-{B8EBD0BC-FE0B-4916-F877-315CBB6B4AC2}" dt="2024-12-11T06:22:57.155" v="81" actId="20577"/>
          <ac:spMkLst>
            <pc:docMk/>
            <pc:sldMk cId="3013969633" sldId="262"/>
            <ac:spMk id="27" creationId="{C83B5CE8-84AB-DA9F-9436-564D7355A278}"/>
          </ac:spMkLst>
        </pc:spChg>
        <pc:spChg chg="mod">
          <ac:chgData name="Poojitha Jayadevan" userId="S::poojitha.j@sonata-software.com::cf5319fc-0ad7-4490-82c9-00b9087f3f27" providerId="AD" clId="Web-{B8EBD0BC-FE0B-4916-F877-315CBB6B4AC2}" dt="2024-12-11T06:19:45.883" v="11" actId="20577"/>
          <ac:spMkLst>
            <pc:docMk/>
            <pc:sldMk cId="3013969633" sldId="262"/>
            <ac:spMk id="61" creationId="{073B5934-B76F-407A-9388-142430D76D2C}"/>
          </ac:spMkLst>
        </pc:spChg>
        <pc:spChg chg="mod">
          <ac:chgData name="Poojitha Jayadevan" userId="S::poojitha.j@sonata-software.com::cf5319fc-0ad7-4490-82c9-00b9087f3f27" providerId="AD" clId="Web-{B8EBD0BC-FE0B-4916-F877-315CBB6B4AC2}" dt="2024-12-11T06:19:55.133" v="23" actId="20577"/>
          <ac:spMkLst>
            <pc:docMk/>
            <pc:sldMk cId="3013969633" sldId="262"/>
            <ac:spMk id="62" creationId="{01EE6916-3296-47C0-ACC7-06EF2C78BADF}"/>
          </ac:spMkLst>
        </pc:spChg>
        <pc:spChg chg="mod">
          <ac:chgData name="Poojitha Jayadevan" userId="S::poojitha.j@sonata-software.com::cf5319fc-0ad7-4490-82c9-00b9087f3f27" providerId="AD" clId="Web-{B8EBD0BC-FE0B-4916-F877-315CBB6B4AC2}" dt="2024-12-11T06:19:52.445" v="19" actId="20577"/>
          <ac:spMkLst>
            <pc:docMk/>
            <pc:sldMk cId="3013969633" sldId="262"/>
            <ac:spMk id="64" creationId="{E78C9E7A-5509-441A-8EC6-EBFC8386C6A7}"/>
          </ac:spMkLst>
        </pc:spChg>
        <pc:spChg chg="del">
          <ac:chgData name="Poojitha Jayadevan" userId="S::poojitha.j@sonata-software.com::cf5319fc-0ad7-4490-82c9-00b9087f3f27" providerId="AD" clId="Web-{B8EBD0BC-FE0B-4916-F877-315CBB6B4AC2}" dt="2024-12-11T06:19:58.899" v="26"/>
          <ac:spMkLst>
            <pc:docMk/>
            <pc:sldMk cId="3013969633" sldId="262"/>
            <ac:spMk id="66" creationId="{D7760576-BE0C-40AF-B4C8-86243FE981D4}"/>
          </ac:spMkLst>
        </pc:spChg>
        <pc:spChg chg="del">
          <ac:chgData name="Poojitha Jayadevan" userId="S::poojitha.j@sonata-software.com::cf5319fc-0ad7-4490-82c9-00b9087f3f27" providerId="AD" clId="Web-{B8EBD0BC-FE0B-4916-F877-315CBB6B4AC2}" dt="2024-12-11T06:19:58.899" v="25"/>
          <ac:spMkLst>
            <pc:docMk/>
            <pc:sldMk cId="3013969633" sldId="262"/>
            <ac:spMk id="67" creationId="{D4C76486-BDC7-41BA-95DB-852F9834DE31}"/>
          </ac:spMkLst>
        </pc:spChg>
        <pc:spChg chg="mod">
          <ac:chgData name="Poojitha Jayadevan" userId="S::poojitha.j@sonata-software.com::cf5319fc-0ad7-4490-82c9-00b9087f3f27" providerId="AD" clId="Web-{B8EBD0BC-FE0B-4916-F877-315CBB6B4AC2}" dt="2024-12-11T06:22:15.138" v="58" actId="20577"/>
          <ac:spMkLst>
            <pc:docMk/>
            <pc:sldMk cId="3013969633" sldId="262"/>
            <ac:spMk id="100" creationId="{4A023F7E-7E6C-63BA-06AA-A66A635F86CE}"/>
          </ac:spMkLst>
        </pc:spChg>
        <pc:spChg chg="mod">
          <ac:chgData name="Poojitha Jayadevan" userId="S::poojitha.j@sonata-software.com::cf5319fc-0ad7-4490-82c9-00b9087f3f27" providerId="AD" clId="Web-{B8EBD0BC-FE0B-4916-F877-315CBB6B4AC2}" dt="2024-12-11T06:22:28.842" v="62" actId="20577"/>
          <ac:spMkLst>
            <pc:docMk/>
            <pc:sldMk cId="3013969633" sldId="262"/>
            <ac:spMk id="101" creationId="{9101C7D4-1DF8-F8D2-CB03-AD4DD5E79C62}"/>
          </ac:spMkLst>
        </pc:spChg>
        <pc:spChg chg="mod">
          <ac:chgData name="Poojitha Jayadevan" userId="S::poojitha.j@sonata-software.com::cf5319fc-0ad7-4490-82c9-00b9087f3f27" providerId="AD" clId="Web-{B8EBD0BC-FE0B-4916-F877-315CBB6B4AC2}" dt="2024-12-11T06:22:34.654" v="66" actId="20577"/>
          <ac:spMkLst>
            <pc:docMk/>
            <pc:sldMk cId="3013969633" sldId="262"/>
            <ac:spMk id="103" creationId="{B1585D3F-CD24-8285-5B48-7566894739AE}"/>
          </ac:spMkLst>
        </pc:spChg>
        <pc:spChg chg="mod">
          <ac:chgData name="Poojitha Jayadevan" userId="S::poojitha.j@sonata-software.com::cf5319fc-0ad7-4490-82c9-00b9087f3f27" providerId="AD" clId="Web-{B8EBD0BC-FE0B-4916-F877-315CBB6B4AC2}" dt="2024-12-11T06:22:39.686" v="71" actId="20577"/>
          <ac:spMkLst>
            <pc:docMk/>
            <pc:sldMk cId="3013969633" sldId="262"/>
            <ac:spMk id="104" creationId="{37B77DFB-D7D0-B5E6-2FC1-2468DDF9629C}"/>
          </ac:spMkLst>
        </pc:spChg>
        <pc:cxnChg chg="add">
          <ac:chgData name="Poojitha Jayadevan" userId="S::poojitha.j@sonata-software.com::cf5319fc-0ad7-4490-82c9-00b9087f3f27" providerId="AD" clId="Web-{B8EBD0BC-FE0B-4916-F877-315CBB6B4AC2}" dt="2024-12-11T06:20:00.008" v="27"/>
          <ac:cxnSpMkLst>
            <pc:docMk/>
            <pc:sldMk cId="3013969633" sldId="262"/>
            <ac:cxnSpMk id="10" creationId="{4CD0CD19-73E7-4285-9CEC-8CF28CED0A50}"/>
          </ac:cxnSpMkLst>
        </pc:cxnChg>
        <pc:cxnChg chg="add mod">
          <ac:chgData name="Poojitha Jayadevan" userId="S::poojitha.j@sonata-software.com::cf5319fc-0ad7-4490-82c9-00b9087f3f27" providerId="AD" clId="Web-{B8EBD0BC-FE0B-4916-F877-315CBB6B4AC2}" dt="2024-12-11T06:20:05.743" v="31" actId="1076"/>
          <ac:cxnSpMkLst>
            <pc:docMk/>
            <pc:sldMk cId="3013969633" sldId="262"/>
            <ac:cxnSpMk id="13" creationId="{4CD0CD19-73E7-4285-9CEC-8CF28CED0A50}"/>
          </ac:cxnSpMkLst>
        </pc:cxnChg>
        <pc:cxnChg chg="add del mod">
          <ac:chgData name="Poojitha Jayadevan" userId="S::poojitha.j@sonata-software.com::cf5319fc-0ad7-4490-82c9-00b9087f3f27" providerId="AD" clId="Web-{B8EBD0BC-FE0B-4916-F877-315CBB6B4AC2}" dt="2024-12-11T06:21:04.245" v="41"/>
          <ac:cxnSpMkLst>
            <pc:docMk/>
            <pc:sldMk cId="3013969633" sldId="262"/>
            <ac:cxnSpMk id="16" creationId="{E7FF7249-73D0-EC0D-61CF-04A5981ECEB1}"/>
          </ac:cxnSpMkLst>
        </pc:cxnChg>
        <pc:cxnChg chg="del">
          <ac:chgData name="Poojitha Jayadevan" userId="S::poojitha.j@sonata-software.com::cf5319fc-0ad7-4490-82c9-00b9087f3f27" providerId="AD" clId="Web-{B8EBD0BC-FE0B-4916-F877-315CBB6B4AC2}" dt="2024-12-11T06:19:58.899" v="24"/>
          <ac:cxnSpMkLst>
            <pc:docMk/>
            <pc:sldMk cId="3013969633" sldId="262"/>
            <ac:cxnSpMk id="79" creationId="{4CD0CD19-73E7-4285-9CEC-8CF28CED0A50}"/>
          </ac:cxnSpMkLst>
        </pc:cxnChg>
      </pc:sldChg>
    </pc:docChg>
  </pc:docChgLst>
  <pc:docChgLst>
    <pc:chgData clId="Web-{5DA063E6-FD3E-9D4A-399C-2BD11F863477}"/>
    <pc:docChg chg="modSld">
      <pc:chgData name="" userId="" providerId="" clId="Web-{5DA063E6-FD3E-9D4A-399C-2BD11F863477}" dt="2024-12-11T06:36:14.531" v="0" actId="20577"/>
      <pc:docMkLst>
        <pc:docMk/>
      </pc:docMkLst>
      <pc:sldChg chg="modSp">
        <pc:chgData name="" userId="" providerId="" clId="Web-{5DA063E6-FD3E-9D4A-399C-2BD11F863477}" dt="2024-12-11T06:36:14.531" v="0" actId="20577"/>
        <pc:sldMkLst>
          <pc:docMk/>
          <pc:sldMk cId="3013969633" sldId="262"/>
        </pc:sldMkLst>
        <pc:spChg chg="mod">
          <ac:chgData name="" userId="" providerId="" clId="Web-{5DA063E6-FD3E-9D4A-399C-2BD11F863477}" dt="2024-12-11T06:36:14.531" v="0" actId="20577"/>
          <ac:spMkLst>
            <pc:docMk/>
            <pc:sldMk cId="3013969633" sldId="262"/>
            <ac:spMk id="100" creationId="{4A023F7E-7E6C-63BA-06AA-A66A635F86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3/10/2025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a:extLst>
              <a:ext uri="{FF2B5EF4-FFF2-40B4-BE49-F238E27FC236}">
                <a16:creationId xmlns:a16="http://schemas.microsoft.com/office/drawing/2014/main" id="{13809068-18A3-0333-AE21-E090EF3C7CC5}"/>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0163599-1BE3-51ED-A6E2-E85228BF65D3}"/>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a:solidFill>
                  <a:schemeClr val="tx1">
                    <a:lumMod val="65000"/>
                    <a:lumOff val="35000"/>
                  </a:schemeClr>
                </a:solidFill>
              </a:rPr>
              <a:t>© Sonata Software Ltd., 2024. Confidential.</a:t>
            </a:r>
          </a:p>
        </p:txBody>
      </p:sp>
      <p:sp>
        <p:nvSpPr>
          <p:cNvPr id="9" name="Rectangle 8">
            <a:extLst>
              <a:ext uri="{FF2B5EF4-FFF2-40B4-BE49-F238E27FC236}">
                <a16:creationId xmlns:a16="http://schemas.microsoft.com/office/drawing/2014/main" id="{63B6B922-1B7C-D827-4FD4-679B4CCFACA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C98A722-CFA4-E0BD-901D-4321E023F7C1}"/>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a:solidFill>
                <a:schemeClr val="tx1">
                  <a:lumMod val="65000"/>
                  <a:lumOff val="35000"/>
                </a:schemeClr>
              </a:solidFill>
              <a:latin typeface="+mj-lt"/>
              <a:ea typeface="Calibri" charset="0"/>
              <a:cs typeface="Calibri" charset="0"/>
            </a:endParaRPr>
          </a:p>
        </p:txBody>
      </p:sp>
      <p:pic>
        <p:nvPicPr>
          <p:cNvPr id="11" name="Graphic 10">
            <a:extLst>
              <a:ext uri="{FF2B5EF4-FFF2-40B4-BE49-F238E27FC236}">
                <a16:creationId xmlns:a16="http://schemas.microsoft.com/office/drawing/2014/main" id="{FB407352-4C8E-4949-B54D-47B0A651019A}"/>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10969538" cy="738664"/>
          </a:xfrm>
          <a:prstGeom prst="rect">
            <a:avLst/>
          </a:prstGeom>
          <a:noFill/>
        </p:spPr>
        <p:txBody>
          <a:bodyPr wrap="square" lIns="0" tIns="0" rIns="0" bIns="0" anchor="t">
            <a:spAutoFit/>
          </a:bodyPr>
          <a:lstStyle/>
          <a:p>
            <a:r>
              <a:rPr lang="en-US" sz="1600">
                <a:solidFill>
                  <a:sysClr val="windowText" lastClr="000000"/>
                </a:solidFill>
                <a:latin typeface="Segoe UI" panose="020B0502040204020203" pitchFamily="34" charset="0"/>
                <a:ea typeface="+mn-lt"/>
                <a:cs typeface="Segoe UI" panose="020B0502040204020203" pitchFamily="34" charset="0"/>
              </a:rPr>
              <a:t>A top global travel and tourism company specializing in leisure travel, providing services across flights, hotels, and vacation packages. With an annual revenue exceeding several billion dollars, the client operates in multiple countries and manages a diverse portfolio of digital platforms catering to millions of travelers worldwide.​</a:t>
            </a:r>
            <a:endParaRPr lang="en-US" sz="1600"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5364563" y="3010699"/>
            <a:ext cx="3448549" cy="3170099"/>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Comprehensive CI/CD Implementation: Integrated a robust branching strategy with Bitbucket, utilizing Jenkins pipelines for automated builds, code quality checks with SonarQube, and seamless deployment automation using AWS </a:t>
            </a:r>
            <a:r>
              <a:rPr lang="en-US" sz="1000" dirty="0" err="1">
                <a:latin typeface="Segoe UI" panose="020B0502040204020203" pitchFamily="34" charset="0"/>
                <a:ea typeface="+mn-lt"/>
                <a:cs typeface="Segoe UI" panose="020B0502040204020203" pitchFamily="34" charset="0"/>
              </a:rPr>
              <a:t>CodePipeline</a:t>
            </a:r>
            <a:r>
              <a:rPr lang="en-US" sz="1000" dirty="0">
                <a:latin typeface="Segoe UI" panose="020B0502040204020203" pitchFamily="34" charset="0"/>
                <a:ea typeface="+mn-lt"/>
                <a:cs typeface="Segoe UI" panose="020B0502040204020203" pitchFamily="34" charset="0"/>
              </a:rPr>
              <a:t>.​</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Automated Testing Framework: Integrated Selenium and JMeter for continuous automated testing, reducing manual testing efforts and enabling early defect detection.​</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Cloud Deployment with Infrastructure as Code (</a:t>
            </a:r>
            <a:r>
              <a:rPr lang="en-US" sz="1000" dirty="0" err="1">
                <a:latin typeface="Segoe UI" panose="020B0502040204020203" pitchFamily="34" charset="0"/>
                <a:ea typeface="+mn-lt"/>
                <a:cs typeface="Segoe UI" panose="020B0502040204020203" pitchFamily="34" charset="0"/>
              </a:rPr>
              <a:t>IaC</a:t>
            </a:r>
            <a:r>
              <a:rPr lang="en-US" sz="1000" dirty="0">
                <a:latin typeface="Segoe UI" panose="020B0502040204020203" pitchFamily="34" charset="0"/>
                <a:ea typeface="+mn-lt"/>
                <a:cs typeface="Segoe UI" panose="020B0502040204020203" pitchFamily="34" charset="0"/>
              </a:rPr>
              <a:t>): Leveraged Terraform and Ansible for automated environment provisioning, supporting dynamic scaling for various environments and implementing AWS ECS, EKS, and Lambda for containerized application deployments.​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Enhanced Monitoring and Alerting Deployed: Amazon CloudWatch, Datadog, and Dynatrace for real-time monitoring, integrating PagerDuty for efficient incident management and rapid response.</a:t>
            </a:r>
          </a:p>
        </p:txBody>
      </p:sp>
      <p:sp>
        <p:nvSpPr>
          <p:cNvPr id="9" name="TextBox 8">
            <a:extLst>
              <a:ext uri="{FF2B5EF4-FFF2-40B4-BE49-F238E27FC236}">
                <a16:creationId xmlns:a16="http://schemas.microsoft.com/office/drawing/2014/main" id="{74AA6302-8E45-C322-43C9-8DBE34DAC47E}"/>
              </a:ext>
            </a:extLst>
          </p:cNvPr>
          <p:cNvSpPr txBox="1"/>
          <p:nvPr/>
        </p:nvSpPr>
        <p:spPr>
          <a:xfrm>
            <a:off x="9227400" y="3015162"/>
            <a:ext cx="2374325" cy="16466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Reduced Deployment Time by 4x​</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30% Faster Release Cycle​</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Improved Code Quality by 15%​</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Scalable and Cost-Efficient Operations​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Enhanced Stakeholder Confidence​</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2198999"/>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4" y="2235932"/>
            <a:ext cx="829976" cy="369332"/>
          </a:xfrm>
          <a:prstGeom prst="rect">
            <a:avLst/>
          </a:prstGeom>
          <a:noFill/>
        </p:spPr>
        <p:txBody>
          <a:bodyPr wrap="square" lIns="0" tIns="0" rIns="0" bIns="0">
            <a:spAutoFit/>
          </a:bodyPr>
          <a:lstStyle/>
          <a:p>
            <a:r>
              <a:rPr lang="en-IN" sz="1200" dirty="0">
                <a:latin typeface="Segoe UI" panose="020B0502040204020203" pitchFamily="34" charset="0"/>
                <a:cs typeface="Segoe UI" panose="020B0502040204020203" pitchFamily="34" charset="0"/>
              </a:rPr>
              <a:t>Industry </a:t>
            </a:r>
          </a:p>
          <a:p>
            <a:r>
              <a:rPr lang="en-IN" sz="1200" b="1" dirty="0">
                <a:latin typeface="Segoe UI" panose="020B0502040204020203" pitchFamily="34" charset="0"/>
                <a:cs typeface="Segoe UI" panose="020B0502040204020203" pitchFamily="34" charset="0"/>
              </a:rPr>
              <a:t>Retail​</a:t>
            </a:r>
          </a:p>
        </p:txBody>
      </p:sp>
      <p:sp>
        <p:nvSpPr>
          <p:cNvPr id="8" name="TextBox 66">
            <a:extLst>
              <a:ext uri="{FF2B5EF4-FFF2-40B4-BE49-F238E27FC236}">
                <a16:creationId xmlns:a16="http://schemas.microsoft.com/office/drawing/2014/main" id="{D4C76486-BDC7-41BA-95DB-852F9834DE31}"/>
              </a:ext>
            </a:extLst>
          </p:cNvPr>
          <p:cNvSpPr txBox="1"/>
          <p:nvPr/>
        </p:nvSpPr>
        <p:spPr>
          <a:xfrm>
            <a:off x="2763990" y="2210219"/>
            <a:ext cx="783236"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Revenue</a:t>
            </a:r>
          </a:p>
          <a:p>
            <a:r>
              <a:rPr lang="en-US" sz="1200" b="1" dirty="0">
                <a:latin typeface="Segoe UI" panose="020B0502040204020203" pitchFamily="34" charset="0"/>
                <a:cs typeface="Segoe UI" panose="020B0502040204020203" pitchFamily="34" charset="0"/>
              </a:rPr>
              <a:t>​</a:t>
            </a: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594795"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7C10037-0A5B-1E22-7F83-63E39553E5A3}"/>
              </a:ext>
            </a:extLst>
          </p:cNvPr>
          <p:cNvCxnSpPr>
            <a:cxnSpLocks/>
          </p:cNvCxnSpPr>
          <p:nvPr/>
        </p:nvCxnSpPr>
        <p:spPr>
          <a:xfrm>
            <a:off x="4779597"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a:spAutoFit/>
          </a:bodyPr>
          <a:lstStyle/>
          <a:p>
            <a:r>
              <a:rPr lang="en-US" sz="4800" b="1">
                <a:latin typeface="Segoe UI" panose="020B0502040204020203" pitchFamily="34" charset="0"/>
                <a:ea typeface="+mj-lt"/>
                <a:cs typeface="Segoe UI" panose="020B0502040204020203" pitchFamily="34" charset="0"/>
              </a:rPr>
              <a:t>Sky is the Limit​</a:t>
            </a:r>
            <a:endParaRPr lang="en-US" sz="4800" b="1" dirty="0">
              <a:latin typeface="Segoe UI" panose="020B0502040204020203" pitchFamily="34" charset="0"/>
              <a:ea typeface="+mj-lt"/>
              <a:cs typeface="Segoe UI" panose="020B0502040204020203" pitchFamily="34" charset="0"/>
            </a:endParaRPr>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862418"/>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9036514"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3716421"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5141161"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3015162"/>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687610"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2</a:t>
            </a: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8" y="3861046"/>
            <a:ext cx="1964221" cy="923330"/>
          </a:xfrm>
          <a:prstGeom prst="rect">
            <a:avLst/>
          </a:prstGeom>
          <a:noFill/>
        </p:spPr>
        <p:txBody>
          <a:bodyPr wrap="square" lIns="0" tIns="0" rIns="0" bIns="0" anchor="t">
            <a:spAutoFit/>
          </a:bodyPr>
          <a:lstStyle/>
          <a:p>
            <a:r>
              <a:rPr lang="en-US" sz="1000" b="1" dirty="0">
                <a:latin typeface="Segoe UI" panose="020B0502040204020203" pitchFamily="34" charset="0"/>
                <a:ea typeface="+mn-lt"/>
                <a:cs typeface="Segoe UI" panose="020B0502040204020203" pitchFamily="34" charset="0"/>
              </a:rPr>
              <a:t>Need for Infrastructure Modernization​</a:t>
            </a:r>
          </a:p>
          <a:p>
            <a:r>
              <a:rPr lang="en-US" sz="1000" dirty="0">
                <a:latin typeface="Segoe UI" panose="020B0502040204020203" pitchFamily="34" charset="0"/>
                <a:ea typeface="+mn-lt"/>
                <a:cs typeface="Segoe UI" panose="020B0502040204020203" pitchFamily="34" charset="0"/>
              </a:rPr>
              <a:t>The existing on-premises setup was outdated, limiting the ability to support rapid development and deployment​</a:t>
            </a:r>
          </a:p>
        </p:txBody>
      </p:sp>
      <p:sp>
        <p:nvSpPr>
          <p:cNvPr id="103" name="TextBox 102">
            <a:extLst>
              <a:ext uri="{FF2B5EF4-FFF2-40B4-BE49-F238E27FC236}">
                <a16:creationId xmlns:a16="http://schemas.microsoft.com/office/drawing/2014/main" id="{B1585D3F-CD24-8285-5B48-7566894739AE}"/>
              </a:ext>
            </a:extLst>
          </p:cNvPr>
          <p:cNvSpPr txBox="1"/>
          <p:nvPr/>
        </p:nvSpPr>
        <p:spPr>
          <a:xfrm>
            <a:off x="2734401" y="3877682"/>
            <a:ext cx="2199715" cy="923330"/>
          </a:xfrm>
          <a:prstGeom prst="rect">
            <a:avLst/>
          </a:prstGeom>
          <a:noFill/>
        </p:spPr>
        <p:txBody>
          <a:bodyPr wrap="square" lIns="0" tIns="0" rIns="0" bIns="0" anchor="t">
            <a:spAutoFit/>
          </a:bodyPr>
          <a:lstStyle/>
          <a:p>
            <a:r>
              <a:rPr lang="en-US" sz="1000" b="1" dirty="0">
                <a:latin typeface="Segoe UI" panose="020B0502040204020203" pitchFamily="34" charset="0"/>
                <a:ea typeface="+mn-lt"/>
                <a:cs typeface="Segoe UI" panose="020B0502040204020203" pitchFamily="34" charset="0"/>
              </a:rPr>
              <a:t>Limited Automation and High Defect Rates ​</a:t>
            </a:r>
          </a:p>
          <a:p>
            <a:r>
              <a:rPr lang="en-US" sz="1000" dirty="0">
                <a:latin typeface="Segoe UI" panose="020B0502040204020203" pitchFamily="34" charset="0"/>
                <a:ea typeface="+mn-lt"/>
                <a:cs typeface="Segoe UI" panose="020B0502040204020203" pitchFamily="34" charset="0"/>
              </a:rPr>
              <a:t>Manual testing and deployment processes increased the risk of errors, slowing down the release cycles and leading to frequent defects​</a:t>
            </a: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4" y="5462439"/>
            <a:ext cx="1834043" cy="769441"/>
          </a:xfrm>
          <a:prstGeom prst="rect">
            <a:avLst/>
          </a:prstGeom>
          <a:noFill/>
        </p:spPr>
        <p:txBody>
          <a:bodyPr wrap="square" lIns="0" tIns="0" rIns="0" bIns="0" anchor="t">
            <a:spAutoFit/>
          </a:bodyPr>
          <a:lstStyle/>
          <a:p>
            <a:r>
              <a:rPr lang="en-US" sz="1000" b="1" dirty="0">
                <a:latin typeface="Segoe UI" panose="020B0502040204020203" pitchFamily="34" charset="0"/>
                <a:ea typeface="+mn-lt"/>
                <a:cs typeface="Segoe UI" panose="020B0502040204020203" pitchFamily="34" charset="0"/>
              </a:rPr>
              <a:t>Scalability Constraints ​</a:t>
            </a:r>
          </a:p>
          <a:p>
            <a:r>
              <a:rPr lang="en-US" sz="1000" dirty="0">
                <a:latin typeface="Segoe UI" panose="020B0502040204020203" pitchFamily="34" charset="0"/>
                <a:ea typeface="+mn-lt"/>
                <a:cs typeface="Segoe UI" panose="020B0502040204020203" pitchFamily="34" charset="0"/>
              </a:rPr>
              <a:t>The on-premises infrastructure struggled with dynamic scaling needs for testing, development, and production environments. ​</a:t>
            </a:r>
          </a:p>
        </p:txBody>
      </p:sp>
      <p:sp>
        <p:nvSpPr>
          <p:cNvPr id="188" name="Oval 187">
            <a:extLst>
              <a:ext uri="{FF2B5EF4-FFF2-40B4-BE49-F238E27FC236}">
                <a16:creationId xmlns:a16="http://schemas.microsoft.com/office/drawing/2014/main" id="{85BC572A-C1F6-681C-A59D-7FC886BA8173}"/>
              </a:ext>
            </a:extLst>
          </p:cNvPr>
          <p:cNvSpPr/>
          <p:nvPr/>
        </p:nvSpPr>
        <p:spPr>
          <a:xfrm>
            <a:off x="390595" y="497722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1</a:t>
            </a:r>
          </a:p>
        </p:txBody>
      </p:sp>
      <p:sp>
        <p:nvSpPr>
          <p:cNvPr id="6" name="TextBox 66">
            <a:extLst>
              <a:ext uri="{FF2B5EF4-FFF2-40B4-BE49-F238E27FC236}">
                <a16:creationId xmlns:a16="http://schemas.microsoft.com/office/drawing/2014/main" id="{B2F9949E-A3E8-DFAE-65A6-9B4BCB6CF616}"/>
              </a:ext>
            </a:extLst>
          </p:cNvPr>
          <p:cNvSpPr txBox="1"/>
          <p:nvPr/>
        </p:nvSpPr>
        <p:spPr>
          <a:xfrm>
            <a:off x="4948792" y="2210219"/>
            <a:ext cx="1550459"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Lines of business ​​ </a:t>
            </a:r>
          </a:p>
          <a:p>
            <a:r>
              <a:rPr lang="en-US" sz="1200" b="1" dirty="0">
                <a:latin typeface="Segoe UI" panose="020B0502040204020203" pitchFamily="34" charset="0"/>
                <a:cs typeface="Segoe UI" panose="020B0502040204020203" pitchFamily="34" charset="0"/>
              </a:rPr>
              <a:t>Travel and Tourism​</a:t>
            </a:r>
          </a:p>
        </p:txBody>
      </p:sp>
      <p:cxnSp>
        <p:nvCxnSpPr>
          <p:cNvPr id="2" name="Straight Connector 1">
            <a:extLst>
              <a:ext uri="{FF2B5EF4-FFF2-40B4-BE49-F238E27FC236}">
                <a16:creationId xmlns:a16="http://schemas.microsoft.com/office/drawing/2014/main" id="{70E73AD4-6E74-BDDF-6451-7CCAD392DCFD}"/>
              </a:ext>
            </a:extLst>
          </p:cNvPr>
          <p:cNvCxnSpPr>
            <a:cxnSpLocks/>
          </p:cNvCxnSpPr>
          <p:nvPr/>
        </p:nvCxnSpPr>
        <p:spPr>
          <a:xfrm>
            <a:off x="6668446"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3" name="TextBox 66">
            <a:extLst>
              <a:ext uri="{FF2B5EF4-FFF2-40B4-BE49-F238E27FC236}">
                <a16:creationId xmlns:a16="http://schemas.microsoft.com/office/drawing/2014/main" id="{B9056026-E717-57BE-5619-71284B965A8B}"/>
              </a:ext>
            </a:extLst>
          </p:cNvPr>
          <p:cNvSpPr txBox="1"/>
          <p:nvPr/>
        </p:nvSpPr>
        <p:spPr>
          <a:xfrm>
            <a:off x="6837640" y="2210219"/>
            <a:ext cx="1605322"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Destinations</a:t>
            </a:r>
          </a:p>
          <a:p>
            <a:r>
              <a:rPr lang="en-IN" sz="1200" dirty="0">
                <a:latin typeface="Segoe UI" panose="020B0502040204020203" pitchFamily="34" charset="0"/>
                <a:cs typeface="Segoe UI" panose="020B0502040204020203" pitchFamily="34" charset="0"/>
              </a:rPr>
              <a:t> ​</a:t>
            </a:r>
          </a:p>
        </p:txBody>
      </p:sp>
      <p:sp>
        <p:nvSpPr>
          <p:cNvPr id="5" name="TextBox 4">
            <a:extLst>
              <a:ext uri="{FF2B5EF4-FFF2-40B4-BE49-F238E27FC236}">
                <a16:creationId xmlns:a16="http://schemas.microsoft.com/office/drawing/2014/main" id="{8C38B874-16B2-CFBB-948C-CFBFA5369722}"/>
              </a:ext>
            </a:extLst>
          </p:cNvPr>
          <p:cNvSpPr txBox="1"/>
          <p:nvPr/>
        </p:nvSpPr>
        <p:spPr>
          <a:xfrm>
            <a:off x="2687610" y="5462439"/>
            <a:ext cx="2181474" cy="769441"/>
          </a:xfrm>
          <a:prstGeom prst="rect">
            <a:avLst/>
          </a:prstGeom>
          <a:noFill/>
        </p:spPr>
        <p:txBody>
          <a:bodyPr wrap="square" lIns="0" tIns="0" rIns="0" bIns="0" anchor="t">
            <a:spAutoFit/>
          </a:bodyPr>
          <a:lstStyle/>
          <a:p>
            <a:r>
              <a:rPr lang="en-US" sz="1000" b="1" dirty="0">
                <a:latin typeface="Segoe UI" panose="020B0502040204020203" pitchFamily="34" charset="0"/>
                <a:ea typeface="+mn-lt"/>
                <a:cs typeface="Segoe UI" panose="020B0502040204020203" pitchFamily="34" charset="0"/>
              </a:rPr>
              <a:t>Inefficient Resource Management ​</a:t>
            </a:r>
          </a:p>
          <a:p>
            <a:r>
              <a:rPr lang="en-US" sz="1000" dirty="0">
                <a:latin typeface="Segoe UI" panose="020B0502040204020203" pitchFamily="34" charset="0"/>
                <a:ea typeface="+mn-lt"/>
                <a:cs typeface="Segoe UI" panose="020B0502040204020203" pitchFamily="34" charset="0"/>
              </a:rPr>
              <a:t>Without automated provisioning and decommissioning, resources were often overprovisioned, leading to higher operational costs.​</a:t>
            </a:r>
          </a:p>
        </p:txBody>
      </p:sp>
      <p:sp>
        <p:nvSpPr>
          <p:cNvPr id="7" name="Oval 6">
            <a:extLst>
              <a:ext uri="{FF2B5EF4-FFF2-40B4-BE49-F238E27FC236}">
                <a16:creationId xmlns:a16="http://schemas.microsoft.com/office/drawing/2014/main" id="{C3BA5FB4-ABE1-FFD9-00FA-0DD4EB1511F2}"/>
              </a:ext>
            </a:extLst>
          </p:cNvPr>
          <p:cNvSpPr/>
          <p:nvPr/>
        </p:nvSpPr>
        <p:spPr>
          <a:xfrm>
            <a:off x="2687610" y="497722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4</a:t>
            </a:r>
          </a:p>
        </p:txBody>
      </p:sp>
      <p:sp>
        <p:nvSpPr>
          <p:cNvPr id="12" name="TextBox 66">
            <a:extLst>
              <a:ext uri="{FF2B5EF4-FFF2-40B4-BE49-F238E27FC236}">
                <a16:creationId xmlns:a16="http://schemas.microsoft.com/office/drawing/2014/main" id="{DCF48433-FE7B-D063-EAE1-EBD9039726AF}"/>
              </a:ext>
            </a:extLst>
          </p:cNvPr>
          <p:cNvSpPr txBox="1"/>
          <p:nvPr/>
        </p:nvSpPr>
        <p:spPr>
          <a:xfrm>
            <a:off x="3885616" y="2210219"/>
            <a:ext cx="724786"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Customers​​ ​</a:t>
            </a:r>
            <a:endParaRPr lang="en-US" sz="12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0" ma:contentTypeDescription="Create a new document." ma:contentTypeScope="" ma:versionID="369339bcd11cf07ad822a251c54ca466">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ecee0178bb37a4d3ab6046defbaa0d34"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07F39F-0A74-4941-88DC-7CF7F5B90EF9}"/>
</file>

<file path=customXml/itemProps2.xml><?xml version="1.0" encoding="utf-8"?>
<ds:datastoreItem xmlns:ds="http://schemas.openxmlformats.org/officeDocument/2006/customXml" ds:itemID="{BAB6D8D6-2779-4B62-871D-6C542DA1C782}"/>
</file>

<file path=customXml/itemProps3.xml><?xml version="1.0" encoding="utf-8"?>
<ds:datastoreItem xmlns:ds="http://schemas.openxmlformats.org/officeDocument/2006/customXml" ds:itemID="{5B8B5740-9E9C-40D6-932B-7B003DD727A4}"/>
</file>

<file path=docProps/app.xml><?xml version="1.0" encoding="utf-8"?>
<Properties xmlns="http://schemas.openxmlformats.org/officeDocument/2006/extended-properties" xmlns:vt="http://schemas.openxmlformats.org/officeDocument/2006/docPropsVTypes">
  <Template>office theme</Template>
  <TotalTime>86</TotalTime>
  <Words>337</Words>
  <Application>Microsoft Office PowerPoint</Application>
  <PresentationFormat>Widescreen</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86</cp:revision>
  <dcterms:created xsi:type="dcterms:W3CDTF">2024-12-11T06:17:25Z</dcterms:created>
  <dcterms:modified xsi:type="dcterms:W3CDTF">2025-03-10T10:09:43Z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ies>
</file>