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03DEC4-1050-3635-F836-EBDA15C62081}" v="287" dt="2025-11-13T12:13:58.8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66" d="100"/>
          <a:sy n="66" d="100"/>
        </p:scale>
        <p:origin x="1027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A703DEC4-1050-3635-F836-EBDA15C62081}"/>
    <pc:docChg chg="addSld delSld modSld">
      <pc:chgData name="Poojitha Jayadevan" userId="S::poojitha.j@sonata-software.com::cf5319fc-0ad7-4490-82c9-00b9087f3f27" providerId="AD" clId="Web-{A703DEC4-1050-3635-F836-EBDA15C62081}" dt="2025-11-13T12:13:58.824" v="222"/>
      <pc:docMkLst>
        <pc:docMk/>
      </pc:docMkLst>
      <pc:sldChg chg="del">
        <pc:chgData name="Poojitha Jayadevan" userId="S::poojitha.j@sonata-software.com::cf5319fc-0ad7-4490-82c9-00b9087f3f27" providerId="AD" clId="Web-{A703DEC4-1050-3635-F836-EBDA15C62081}" dt="2025-11-13T12:13:58.824" v="222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A703DEC4-1050-3635-F836-EBDA15C62081}" dt="2025-11-13T12:11:16.620" v="221" actId="1076"/>
        <pc:sldMkLst>
          <pc:docMk/>
          <pc:sldMk cId="1020382632" sldId="257"/>
        </pc:sldMkLst>
        <pc:spChg chg="mod">
          <ac:chgData name="Poojitha Jayadevan" userId="S::poojitha.j@sonata-software.com::cf5319fc-0ad7-4490-82c9-00b9087f3f27" providerId="AD" clId="Web-{A703DEC4-1050-3635-F836-EBDA15C62081}" dt="2025-11-13T11:51:27.317" v="14" actId="20577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09:13.323" v="155" actId="1076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11:04.229" v="210" actId="20577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11:16.339" v="212" actId="1076"/>
          <ac:spMkLst>
            <pc:docMk/>
            <pc:sldMk cId="1020382632" sldId="257"/>
            <ac:spMk id="7" creationId="{CFAC1CCD-F2AC-4C70-8527-74711EB02D2C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11:16.385" v="213" actId="1076"/>
          <ac:spMkLst>
            <pc:docMk/>
            <pc:sldMk cId="1020382632" sldId="257"/>
            <ac:spMk id="8" creationId="{54B62B7C-3B24-4966-8B7F-798504EA348F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11:07.635" v="211" actId="20577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09:00.307" v="152" actId="1076"/>
          <ac:spMkLst>
            <pc:docMk/>
            <pc:sldMk cId="1020382632" sldId="257"/>
            <ac:spMk id="18" creationId="{410E212E-4EBB-9FFD-CB9E-8927D55208A2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09:32.948" v="174" actId="14100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09:00.338" v="153" actId="1076"/>
          <ac:spMkLst>
            <pc:docMk/>
            <pc:sldMk cId="1020382632" sldId="257"/>
            <ac:spMk id="20" creationId="{B1585D3F-CD24-8285-5B48-7566894739AE}"/>
          </ac:spMkLst>
        </pc:spChg>
        <pc:spChg chg="del">
          <ac:chgData name="Poojitha Jayadevan" userId="S::poojitha.j@sonata-software.com::cf5319fc-0ad7-4490-82c9-00b9087f3f27" providerId="AD" clId="Web-{A703DEC4-1050-3635-F836-EBDA15C62081}" dt="2025-11-13T11:54:58.505" v="40"/>
          <ac:spMkLst>
            <pc:docMk/>
            <pc:sldMk cId="1020382632" sldId="257"/>
            <ac:spMk id="21" creationId="{9101C7D4-1DF8-F8D2-CB03-AD4DD5E79C62}"/>
          </ac:spMkLst>
        </pc:spChg>
        <pc:spChg chg="del mod">
          <ac:chgData name="Poojitha Jayadevan" userId="S::poojitha.j@sonata-software.com::cf5319fc-0ad7-4490-82c9-00b9087f3f27" providerId="AD" clId="Web-{A703DEC4-1050-3635-F836-EBDA15C62081}" dt="2025-11-13T11:55:05.724" v="42"/>
          <ac:spMkLst>
            <pc:docMk/>
            <pc:sldMk cId="1020382632" sldId="257"/>
            <ac:spMk id="22" creationId="{85BC572A-C1F6-681C-A59D-7FC886BA8173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08:20.541" v="120" actId="1076"/>
          <ac:spMkLst>
            <pc:docMk/>
            <pc:sldMk cId="1020382632" sldId="257"/>
            <ac:spMk id="23" creationId="{A5E4AA9F-80F9-D831-45AC-7791F8DABFEF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11:16.526" v="218" actId="1076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09:02.917" v="154" actId="14100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08:26.245" v="126" actId="1076"/>
          <ac:spMkLst>
            <pc:docMk/>
            <pc:sldMk cId="1020382632" sldId="257"/>
            <ac:spMk id="27" creationId="{8006B520-F577-8B33-8F21-540466C28F0E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09:36.776" v="175" actId="1076"/>
          <ac:spMkLst>
            <pc:docMk/>
            <pc:sldMk cId="1020382632" sldId="257"/>
            <ac:spMk id="28" creationId="{BAD4BF97-6501-CCAF-9301-5C66BF74DE01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09:36.807" v="176" actId="1076"/>
          <ac:spMkLst>
            <pc:docMk/>
            <pc:sldMk cId="1020382632" sldId="257"/>
            <ac:spMk id="29" creationId="{04ADB9CC-6036-5B9F-1356-02DA6F03F24B}"/>
          </ac:spMkLst>
        </pc:spChg>
        <pc:spChg chg="mod">
          <ac:chgData name="Poojitha Jayadevan" userId="S::poojitha.j@sonata-software.com::cf5319fc-0ad7-4490-82c9-00b9087f3f27" providerId="AD" clId="Web-{A703DEC4-1050-3635-F836-EBDA15C62081}" dt="2025-11-13T12:11:16.589" v="220" actId="1076"/>
          <ac:spMkLst>
            <pc:docMk/>
            <pc:sldMk cId="1020382632" sldId="257"/>
            <ac:spMk id="30" creationId="{1AC61C93-86FF-6CAB-57F0-D706045573E1}"/>
          </ac:spMkLst>
        </pc:spChg>
        <pc:graphicFrameChg chg="add del mod">
          <ac:chgData name="Poojitha Jayadevan" userId="S::poojitha.j@sonata-software.com::cf5319fc-0ad7-4490-82c9-00b9087f3f27" providerId="AD" clId="Web-{A703DEC4-1050-3635-F836-EBDA15C62081}" dt="2025-11-13T12:04:45.431" v="76"/>
          <ac:graphicFrameMkLst>
            <pc:docMk/>
            <pc:sldMk cId="1020382632" sldId="257"/>
            <ac:graphicFrameMk id="3" creationId="{B7C0DB1C-13EE-5064-C025-45064DEF2A07}"/>
          </ac:graphicFrameMkLst>
        </pc:graphicFrameChg>
        <pc:graphicFrameChg chg="add del mod">
          <ac:chgData name="Poojitha Jayadevan" userId="S::poojitha.j@sonata-software.com::cf5319fc-0ad7-4490-82c9-00b9087f3f27" providerId="AD" clId="Web-{A703DEC4-1050-3635-F836-EBDA15C62081}" dt="2025-11-13T12:05:00.947" v="82"/>
          <ac:graphicFrameMkLst>
            <pc:docMk/>
            <pc:sldMk cId="1020382632" sldId="257"/>
            <ac:graphicFrameMk id="32" creationId="{4F66E2FF-0B00-0CE6-D47C-654E243C2EAD}"/>
          </ac:graphicFrameMkLst>
        </pc:graphicFrameChg>
        <pc:graphicFrameChg chg="add del mod">
          <ac:chgData name="Poojitha Jayadevan" userId="S::poojitha.j@sonata-software.com::cf5319fc-0ad7-4490-82c9-00b9087f3f27" providerId="AD" clId="Web-{A703DEC4-1050-3635-F836-EBDA15C62081}" dt="2025-11-13T12:05:29.541" v="92"/>
          <ac:graphicFrameMkLst>
            <pc:docMk/>
            <pc:sldMk cId="1020382632" sldId="257"/>
            <ac:graphicFrameMk id="34" creationId="{1BB9677B-1EA8-3578-A754-CAF067F03A48}"/>
          </ac:graphicFrameMkLst>
        </pc:graphicFrameChg>
        <pc:graphicFrameChg chg="add mod modGraphic">
          <ac:chgData name="Poojitha Jayadevan" userId="S::poojitha.j@sonata-software.com::cf5319fc-0ad7-4490-82c9-00b9087f3f27" providerId="AD" clId="Web-{A703DEC4-1050-3635-F836-EBDA15C62081}" dt="2025-11-13T12:09:25.026" v="173"/>
          <ac:graphicFrameMkLst>
            <pc:docMk/>
            <pc:sldMk cId="1020382632" sldId="257"/>
            <ac:graphicFrameMk id="36" creationId="{2BBF15F7-3F0C-EFAA-EB0E-8BBA06C8ADD3}"/>
          </ac:graphicFrameMkLst>
        </pc:graphicFrameChg>
        <pc:cxnChg chg="mod">
          <ac:chgData name="Poojitha Jayadevan" userId="S::poojitha.j@sonata-software.com::cf5319fc-0ad7-4490-82c9-00b9087f3f27" providerId="AD" clId="Web-{A703DEC4-1050-3635-F836-EBDA15C62081}" dt="2025-11-13T12:11:16.401" v="214" actId="1076"/>
          <ac:cxnSpMkLst>
            <pc:docMk/>
            <pc:sldMk cId="1020382632" sldId="257"/>
            <ac:cxnSpMk id="10" creationId="{627CB218-C496-374F-C222-593DC0A956DC}"/>
          </ac:cxnSpMkLst>
        </pc:cxnChg>
        <pc:cxnChg chg="mod">
          <ac:chgData name="Poojitha Jayadevan" userId="S::poojitha.j@sonata-software.com::cf5319fc-0ad7-4490-82c9-00b9087f3f27" providerId="AD" clId="Web-{A703DEC4-1050-3635-F836-EBDA15C62081}" dt="2025-11-13T12:11:16.432" v="215" actId="1076"/>
          <ac:cxnSpMkLst>
            <pc:docMk/>
            <pc:sldMk cId="1020382632" sldId="257"/>
            <ac:cxnSpMk id="11" creationId="{B7C10037-0A5B-1E22-7F83-63E39553E5A3}"/>
          </ac:cxnSpMkLst>
        </pc:cxnChg>
        <pc:cxnChg chg="mod">
          <ac:chgData name="Poojitha Jayadevan" userId="S::poojitha.j@sonata-software.com::cf5319fc-0ad7-4490-82c9-00b9087f3f27" providerId="AD" clId="Web-{A703DEC4-1050-3635-F836-EBDA15C62081}" dt="2025-11-13T12:11:16.464" v="216" actId="1076"/>
          <ac:cxnSpMkLst>
            <pc:docMk/>
            <pc:sldMk cId="1020382632" sldId="257"/>
            <ac:cxnSpMk id="13" creationId="{4CF4E5AC-B001-730F-634A-93A83F4E1AEC}"/>
          </ac:cxnSpMkLst>
        </pc:cxnChg>
        <pc:cxnChg chg="mod">
          <ac:chgData name="Poojitha Jayadevan" userId="S::poojitha.j@sonata-software.com::cf5319fc-0ad7-4490-82c9-00b9087f3f27" providerId="AD" clId="Web-{A703DEC4-1050-3635-F836-EBDA15C62081}" dt="2025-11-13T12:11:16.495" v="217" actId="1076"/>
          <ac:cxnSpMkLst>
            <pc:docMk/>
            <pc:sldMk cId="1020382632" sldId="257"/>
            <ac:cxnSpMk id="15" creationId="{93B566BE-2D84-C658-2204-0D96E33339F0}"/>
          </ac:cxnSpMkLst>
        </pc:cxnChg>
        <pc:cxnChg chg="mod">
          <ac:chgData name="Poojitha Jayadevan" userId="S::poojitha.j@sonata-software.com::cf5319fc-0ad7-4490-82c9-00b9087f3f27" providerId="AD" clId="Web-{A703DEC4-1050-3635-F836-EBDA15C62081}" dt="2025-11-13T12:09:13.354" v="156" actId="1076"/>
          <ac:cxnSpMkLst>
            <pc:docMk/>
            <pc:sldMk cId="1020382632" sldId="257"/>
            <ac:cxnSpMk id="16" creationId="{ECCCB4D0-1564-8467-1935-0C1071718870}"/>
          </ac:cxnSpMkLst>
        </pc:cxnChg>
        <pc:cxnChg chg="mod">
          <ac:chgData name="Poojitha Jayadevan" userId="S::poojitha.j@sonata-software.com::cf5319fc-0ad7-4490-82c9-00b9087f3f27" providerId="AD" clId="Web-{A703DEC4-1050-3635-F836-EBDA15C62081}" dt="2025-11-13T12:11:16.557" v="219" actId="1076"/>
          <ac:cxnSpMkLst>
            <pc:docMk/>
            <pc:sldMk cId="1020382632" sldId="257"/>
            <ac:cxnSpMk id="25" creationId="{4D35C08C-71C0-C31C-294B-43F3BB3C5DFF}"/>
          </ac:cxnSpMkLst>
        </pc:cxnChg>
        <pc:cxnChg chg="mod">
          <ac:chgData name="Poojitha Jayadevan" userId="S::poojitha.j@sonata-software.com::cf5319fc-0ad7-4490-82c9-00b9087f3f27" providerId="AD" clId="Web-{A703DEC4-1050-3635-F836-EBDA15C62081}" dt="2025-11-13T12:11:16.620" v="221" actId="1076"/>
          <ac:cxnSpMkLst>
            <pc:docMk/>
            <pc:sldMk cId="1020382632" sldId="257"/>
            <ac:cxnSpMk id="31" creationId="{968CB60C-BD97-4289-5064-9EEF6E7E10A7}"/>
          </ac:cxnSpMkLst>
        </pc:cxnChg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5-11-14T11:34:31.538" v="83" actId="14100"/>
      <pc:docMkLst>
        <pc:docMk/>
      </pc:docMkLst>
      <pc:sldChg chg="addSp delSp modSp mod">
        <pc:chgData name="Anirudha R" userId="0810086d-6cd7-4224-90f1-a552785c16d7" providerId="ADAL" clId="{BB50BC70-A36B-45D1-8E68-B2557D173A01}" dt="2025-11-14T11:34:31.538" v="83" actId="14100"/>
        <pc:sldMkLst>
          <pc:docMk/>
          <pc:sldMk cId="1020382632" sldId="257"/>
        </pc:sldMkLst>
        <pc:spChg chg="mod">
          <ac:chgData name="Anirudha R" userId="0810086d-6cd7-4224-90f1-a552785c16d7" providerId="ADAL" clId="{BB50BC70-A36B-45D1-8E68-B2557D173A01}" dt="2025-11-14T11:31:21.133" v="22" actId="1076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1-14T11:32:48.345" v="47" actId="1076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1-14T11:34:31.538" v="83" actId="14100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1-14T11:33:52.874" v="73" actId="1076"/>
          <ac:spMkLst>
            <pc:docMk/>
            <pc:sldMk cId="1020382632" sldId="257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5-11-14T11:33:52.874" v="73" actId="1076"/>
          <ac:spMkLst>
            <pc:docMk/>
            <pc:sldMk cId="1020382632" sldId="257"/>
            <ac:spMk id="8" creationId="{54B62B7C-3B24-4966-8B7F-798504EA348F}"/>
          </ac:spMkLst>
        </pc:spChg>
        <pc:spChg chg="mod">
          <ac:chgData name="Anirudha R" userId="0810086d-6cd7-4224-90f1-a552785c16d7" providerId="ADAL" clId="{BB50BC70-A36B-45D1-8E68-B2557D173A01}" dt="2025-11-14T11:34:01.730" v="76" actId="404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1-14T11:32:48.345" v="47" actId="1076"/>
          <ac:spMkLst>
            <pc:docMk/>
            <pc:sldMk cId="1020382632" sldId="257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1-14T11:32:48.345" v="47" actId="1076"/>
          <ac:spMkLst>
            <pc:docMk/>
            <pc:sldMk cId="1020382632" sldId="257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1-14T11:32:48.345" v="47" actId="1076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1-14T11:32:48.345" v="47" actId="1076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1-14T11:31:43.517" v="26" actId="1076"/>
          <ac:spMkLst>
            <pc:docMk/>
            <pc:sldMk cId="1020382632" sldId="257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5-11-14T11:33:52.874" v="73" actId="1076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Anirudha R" userId="0810086d-6cd7-4224-90f1-a552785c16d7" providerId="ADAL" clId="{BB50BC70-A36B-45D1-8E68-B2557D173A01}" dt="2025-11-14T11:34:22.791" v="81" actId="1036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1-14T11:34:22.791" v="81" actId="1036"/>
          <ac:spMkLst>
            <pc:docMk/>
            <pc:sldMk cId="1020382632" sldId="257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5-11-14T11:34:22.791" v="81" actId="1036"/>
          <ac:spMkLst>
            <pc:docMk/>
            <pc:sldMk cId="1020382632" sldId="257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5-11-14T11:34:22.791" v="81" actId="1036"/>
          <ac:spMkLst>
            <pc:docMk/>
            <pc:sldMk cId="1020382632" sldId="257"/>
            <ac:spMk id="29" creationId="{04ADB9CC-6036-5B9F-1356-02DA6F03F24B}"/>
          </ac:spMkLst>
        </pc:spChg>
        <pc:spChg chg="mod">
          <ac:chgData name="Anirudha R" userId="0810086d-6cd7-4224-90f1-a552785c16d7" providerId="ADAL" clId="{BB50BC70-A36B-45D1-8E68-B2557D173A01}" dt="2025-11-14T11:33:52.874" v="73" actId="1076"/>
          <ac:spMkLst>
            <pc:docMk/>
            <pc:sldMk cId="1020382632" sldId="257"/>
            <ac:spMk id="30" creationId="{1AC61C93-86FF-6CAB-57F0-D706045573E1}"/>
          </ac:spMkLst>
        </pc:spChg>
        <pc:grpChg chg="add del mod">
          <ac:chgData name="Anirudha R" userId="0810086d-6cd7-4224-90f1-a552785c16d7" providerId="ADAL" clId="{BB50BC70-A36B-45D1-8E68-B2557D173A01}" dt="2025-11-14T11:33:32.097" v="61" actId="165"/>
          <ac:grpSpMkLst>
            <pc:docMk/>
            <pc:sldMk cId="1020382632" sldId="257"/>
            <ac:grpSpMk id="2" creationId="{65AF55A1-7EBD-F575-F03B-E6E264C8EEE8}"/>
          </ac:grpSpMkLst>
        </pc:grpChg>
        <pc:graphicFrameChg chg="mod modGraphic">
          <ac:chgData name="Anirudha R" userId="0810086d-6cd7-4224-90f1-a552785c16d7" providerId="ADAL" clId="{BB50BC70-A36B-45D1-8E68-B2557D173A01}" dt="2025-11-14T11:33:29.160" v="60" actId="14100"/>
          <ac:graphicFrameMkLst>
            <pc:docMk/>
            <pc:sldMk cId="1020382632" sldId="257"/>
            <ac:graphicFrameMk id="36" creationId="{2BBF15F7-3F0C-EFAA-EB0E-8BBA06C8ADD3}"/>
          </ac:graphicFrameMkLst>
        </pc:graphicFrameChg>
        <pc:cxnChg chg="mod">
          <ac:chgData name="Anirudha R" userId="0810086d-6cd7-4224-90f1-a552785c16d7" providerId="ADAL" clId="{BB50BC70-A36B-45D1-8E68-B2557D173A01}" dt="2025-11-14T11:33:52.874" v="73" actId="1076"/>
          <ac:cxnSpMkLst>
            <pc:docMk/>
            <pc:sldMk cId="1020382632" sldId="257"/>
            <ac:cxnSpMk id="10" creationId="{627CB218-C496-374F-C222-593DC0A956DC}"/>
          </ac:cxnSpMkLst>
        </pc:cxnChg>
        <pc:cxnChg chg="del">
          <ac:chgData name="Anirudha R" userId="0810086d-6cd7-4224-90f1-a552785c16d7" providerId="ADAL" clId="{BB50BC70-A36B-45D1-8E68-B2557D173A01}" dt="2025-11-14T11:32:49.697" v="48" actId="478"/>
          <ac:cxnSpMkLst>
            <pc:docMk/>
            <pc:sldMk cId="1020382632" sldId="257"/>
            <ac:cxnSpMk id="11" creationId="{B7C10037-0A5B-1E22-7F83-63E39553E5A3}"/>
          </ac:cxnSpMkLst>
        </pc:cxnChg>
        <pc:cxnChg chg="mod">
          <ac:chgData name="Anirudha R" userId="0810086d-6cd7-4224-90f1-a552785c16d7" providerId="ADAL" clId="{BB50BC70-A36B-45D1-8E68-B2557D173A01}" dt="2025-11-14T11:33:52.874" v="73" actId="1076"/>
          <ac:cxnSpMkLst>
            <pc:docMk/>
            <pc:sldMk cId="1020382632" sldId="257"/>
            <ac:cxnSpMk id="13" creationId="{4CF4E5AC-B001-730F-634A-93A83F4E1AEC}"/>
          </ac:cxnSpMkLst>
        </pc:cxnChg>
        <pc:cxnChg chg="mod topLvl">
          <ac:chgData name="Anirudha R" userId="0810086d-6cd7-4224-90f1-a552785c16d7" providerId="ADAL" clId="{BB50BC70-A36B-45D1-8E68-B2557D173A01}" dt="2025-11-14T11:33:32.097" v="61" actId="165"/>
          <ac:cxnSpMkLst>
            <pc:docMk/>
            <pc:sldMk cId="1020382632" sldId="257"/>
            <ac:cxnSpMk id="14" creationId="{63C2C966-49F2-A8AA-2ECD-2D3DF58E8A92}"/>
          </ac:cxnSpMkLst>
        </pc:cxnChg>
        <pc:cxnChg chg="mod">
          <ac:chgData name="Anirudha R" userId="0810086d-6cd7-4224-90f1-a552785c16d7" providerId="ADAL" clId="{BB50BC70-A36B-45D1-8E68-B2557D173A01}" dt="2025-11-14T11:33:52.874" v="73" actId="1076"/>
          <ac:cxnSpMkLst>
            <pc:docMk/>
            <pc:sldMk cId="1020382632" sldId="257"/>
            <ac:cxnSpMk id="15" creationId="{93B566BE-2D84-C658-2204-0D96E33339F0}"/>
          </ac:cxnSpMkLst>
        </pc:cxnChg>
        <pc:cxnChg chg="mod topLvl">
          <ac:chgData name="Anirudha R" userId="0810086d-6cd7-4224-90f1-a552785c16d7" providerId="ADAL" clId="{BB50BC70-A36B-45D1-8E68-B2557D173A01}" dt="2025-11-14T11:34:27.754" v="82" actId="1076"/>
          <ac:cxnSpMkLst>
            <pc:docMk/>
            <pc:sldMk cId="1020382632" sldId="257"/>
            <ac:cxnSpMk id="16" creationId="{ECCCB4D0-1564-8467-1935-0C1071718870}"/>
          </ac:cxnSpMkLst>
        </pc:cxnChg>
        <pc:cxnChg chg="del">
          <ac:chgData name="Anirudha R" userId="0810086d-6cd7-4224-90f1-a552785c16d7" providerId="ADAL" clId="{BB50BC70-A36B-45D1-8E68-B2557D173A01}" dt="2025-11-14T11:32:52.370" v="49" actId="478"/>
          <ac:cxnSpMkLst>
            <pc:docMk/>
            <pc:sldMk cId="1020382632" sldId="257"/>
            <ac:cxnSpMk id="25" creationId="{4D35C08C-71C0-C31C-294B-43F3BB3C5DFF}"/>
          </ac:cxnSpMkLst>
        </pc:cxnChg>
        <pc:cxnChg chg="del">
          <ac:chgData name="Anirudha R" userId="0810086d-6cd7-4224-90f1-a552785c16d7" providerId="ADAL" clId="{BB50BC70-A36B-45D1-8E68-B2557D173A01}" dt="2025-11-14T11:31:06.176" v="16" actId="478"/>
          <ac:cxnSpMkLst>
            <pc:docMk/>
            <pc:sldMk cId="1020382632" sldId="257"/>
            <ac:cxnSpMk id="31" creationId="{968CB60C-BD97-4289-5064-9EEF6E7E10A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230044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657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7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41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373179" y="1102400"/>
            <a:ext cx="10969538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ysClr val="windowText" lastClr="000000"/>
                </a:solidFill>
                <a:latin typeface="+mj-lt"/>
                <a:ea typeface="+mn-lt"/>
                <a:cs typeface="+mn-lt"/>
              </a:rPr>
              <a:t>A leading US-based mortgage lender and servicer operates an enterprise-grade platform serving millions of customers nationwide. </a:t>
            </a:r>
            <a:endParaRPr lang="en-US" sz="1600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4387839" y="2041003"/>
            <a:ext cx="3673102" cy="236218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+mj-lt"/>
                <a:cs typeface="Segoe UI"/>
              </a:rPr>
              <a:t>Solutions</a:t>
            </a:r>
          </a:p>
          <a:p>
            <a:pPr>
              <a:buFont typeface="Arial"/>
              <a:buChar char="•"/>
            </a:pPr>
            <a:endParaRPr lang="en-IN" sz="1100" dirty="0">
              <a:latin typeface="+mj-lt"/>
              <a:ea typeface="+mn-lt"/>
              <a:cs typeface="+mn-lt"/>
            </a:endParaRPr>
          </a:p>
          <a:p>
            <a:endParaRPr lang="en-US" sz="1200" dirty="0">
              <a:latin typeface="+mj-lt"/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>
              <a:latin typeface="+mj-lt"/>
            </a:endParaRPr>
          </a:p>
          <a:p>
            <a:pPr>
              <a:buFont typeface="Arial"/>
              <a:buChar char="•"/>
            </a:pPr>
            <a:endParaRPr lang="en-US">
              <a:latin typeface="+mj-lt"/>
            </a:endParaRPr>
          </a:p>
          <a:p>
            <a:pPr>
              <a:buFont typeface="Arial"/>
              <a:buChar char="•"/>
            </a:pPr>
            <a:endParaRPr lang="en-US" sz="1100" dirty="0">
              <a:latin typeface="+mj-lt"/>
            </a:endParaRPr>
          </a:p>
          <a:p>
            <a:pPr>
              <a:buFont typeface="Arial"/>
              <a:buChar char="•"/>
            </a:pPr>
            <a:endParaRPr lang="en-US">
              <a:latin typeface="+mj-lt"/>
            </a:endParaRPr>
          </a:p>
          <a:p>
            <a:pPr marL="171450" indent="-171450">
              <a:buFont typeface="Arial"/>
              <a:buChar char="•"/>
            </a:pPr>
            <a:endParaRPr lang="en-US" sz="1100" dirty="0">
              <a:latin typeface="+mj-lt"/>
            </a:endParaRPr>
          </a:p>
          <a:p>
            <a:endParaRPr lang="en-US" dirty="0">
              <a:latin typeface="+mj-lt"/>
              <a:cs typeface="Segoe UI"/>
            </a:endParaRPr>
          </a:p>
          <a:p>
            <a:endParaRPr lang="en-US" dirty="0">
              <a:latin typeface="+mj-lt"/>
              <a:cs typeface="Segoe UI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570938" y="2041003"/>
            <a:ext cx="2316256" cy="294696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b="1" dirty="0">
                <a:latin typeface="+mj-lt"/>
                <a:cs typeface="Segoe UI"/>
              </a:rPr>
              <a:t>Results</a:t>
            </a:r>
            <a:endParaRPr lang="en-US" b="1" dirty="0">
              <a:latin typeface="+mj-lt"/>
              <a:cs typeface="Segoe UI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35% reduction in migration effort </a:t>
            </a:r>
            <a:endParaRPr lang="en-US" sz="1100" dirty="0">
              <a:latin typeface="+mj-lt"/>
            </a:endParaRPr>
          </a:p>
          <a:p>
            <a:pPr marL="171450" indent="-171450">
              <a:buClr>
                <a:srgbClr val="0E2841"/>
              </a:buClr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40% improvement in developer productivity</a:t>
            </a:r>
            <a:endParaRPr lang="en-IN" sz="1100" dirty="0">
              <a:latin typeface="+mj-lt"/>
            </a:endParaRPr>
          </a:p>
          <a:p>
            <a:pPr marL="171450" indent="-171450">
              <a:buClr>
                <a:srgbClr val="0E2841"/>
              </a:buClr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Eliminated security defects; standardized  API contracts and dependency management simplified maintenance</a:t>
            </a:r>
            <a:endParaRPr lang="en-IN" sz="1100" dirty="0">
              <a:latin typeface="+mj-lt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Enhanced security posture - Token-based authentication and .NET 8 middleware improved compliance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Future-ready platform Modular design, cloud readiness and </a:t>
            </a:r>
            <a:endParaRPr lang="en-IN" sz="11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+mj-lt"/>
                <a:ea typeface="+mn-lt"/>
                <a:cs typeface="+mn-lt"/>
              </a:rPr>
              <a:t>seamless CI/CD integration </a:t>
            </a:r>
            <a:endParaRPr lang="en-IN" sz="1100" dirty="0">
              <a:latin typeface="+mj-lt"/>
            </a:endParaRP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424218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+mj-lt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+mj-lt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8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55519" y="1459564"/>
            <a:ext cx="60846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+mj-lt"/>
                <a:cs typeface="Segoe UI"/>
              </a:rPr>
              <a:t>Industry</a:t>
            </a:r>
          </a:p>
          <a:p>
            <a:r>
              <a:rPr lang="en-IN" sz="1200" b="1" dirty="0">
                <a:latin typeface="+mj-lt"/>
                <a:cs typeface="Segoe UI"/>
              </a:rPr>
              <a:t>BFSI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2361" y="1422631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249970"/>
            <a:ext cx="10623556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>
                <a:solidFill>
                  <a:srgbClr val="000000"/>
                </a:solidFill>
                <a:latin typeface="+mj-lt"/>
                <a:ea typeface="+mn-lt"/>
                <a:cs typeface="+mn-lt"/>
              </a:rPr>
              <a:t>Sonata accelerates .NET 8 modernization to deliver 35% faster migration for a mortgage platform </a:t>
            </a:r>
            <a:endParaRPr lang="en-US" sz="2400" b="1" dirty="0">
              <a:latin typeface="+mj-lt"/>
              <a:ea typeface="+mn-lt"/>
              <a:cs typeface="+mn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1961150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735051" y="1422631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443422" y="2111945"/>
            <a:ext cx="0" cy="423822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085060" y="2111945"/>
            <a:ext cx="0" cy="423822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041003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+mj-lt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314566" y="238733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+mj-lt"/>
              </a:rPr>
              <a:t>2</a:t>
            </a:r>
            <a:endParaRPr lang="en-US">
              <a:solidFill>
                <a:schemeClr val="tx1"/>
              </a:solidFill>
              <a:latin typeface="+mj-lt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4874" y="2897178"/>
            <a:ext cx="1808176" cy="11849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latin typeface="+mj-lt"/>
                <a:ea typeface="+mn-lt"/>
                <a:cs typeface="+mn-lt"/>
              </a:rPr>
              <a:t>Monolithic architecture and tight coupling</a:t>
            </a:r>
            <a:r>
              <a:rPr lang="en-US" sz="1100" dirty="0">
                <a:latin typeface="+mj-lt"/>
                <a:ea typeface="+mn-lt"/>
                <a:cs typeface="+mn-lt"/>
              </a:rPr>
              <a:t>: Shared private NuGet dependencies created complex interdependencies, slowing development and deployment cycles. </a:t>
            </a:r>
            <a:endParaRPr lang="en-US" sz="1600" dirty="0">
              <a:latin typeface="+mj-lt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314566" y="2897180"/>
            <a:ext cx="1565148" cy="101566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latin typeface="+mj-lt"/>
                <a:ea typeface="+mn-lt"/>
                <a:cs typeface="+mn-lt"/>
              </a:rPr>
              <a:t>Legacy authentication:</a:t>
            </a:r>
            <a:r>
              <a:rPr lang="en-US" sz="1100" dirty="0">
                <a:latin typeface="+mj-lt"/>
                <a:ea typeface="+mn-lt"/>
                <a:cs typeface="+mn-lt"/>
              </a:rPr>
              <a:t> NTLM-based security mechanisms limited integration with modern identity systems and Linux-based containers. </a:t>
            </a:r>
            <a:endParaRPr lang="en-US" sz="1600" dirty="0"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84873" y="238733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+mj-lt"/>
              </a:rPr>
              <a:t>1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22CC7236-7F48-BE41-0B88-CD3EAEF98997}"/>
              </a:ext>
            </a:extLst>
          </p:cNvPr>
          <p:cNvSpPr txBox="1"/>
          <p:nvPr/>
        </p:nvSpPr>
        <p:spPr>
          <a:xfrm>
            <a:off x="3953428" y="1459564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+mj-lt"/>
                <a:cs typeface="Segoe UI"/>
              </a:rPr>
              <a:t>Headquarter</a:t>
            </a:r>
          </a:p>
          <a:p>
            <a:r>
              <a:rPr lang="en-IN" sz="1200" b="1" dirty="0">
                <a:latin typeface="+mj-lt"/>
                <a:ea typeface="+mn-lt"/>
                <a:cs typeface="+mn-lt"/>
              </a:rPr>
              <a:t>California</a:t>
            </a:r>
            <a:endParaRPr lang="en-IN" b="1" dirty="0">
              <a:latin typeface="+mj-lt"/>
              <a:ea typeface="+mn-lt"/>
              <a:cs typeface="+mn-lt"/>
            </a:endParaRP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2314565" y="4860380"/>
            <a:ext cx="1638862" cy="135421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latin typeface="+mj-lt"/>
                <a:ea typeface="+mn-lt"/>
                <a:cs typeface="+mn-lt"/>
              </a:rPr>
              <a:t>Developer productivity constraints: </a:t>
            </a:r>
            <a:r>
              <a:rPr lang="en-US" sz="1100" dirty="0">
                <a:latin typeface="+mj-lt"/>
                <a:ea typeface="+mn-lt"/>
                <a:cs typeface="+mn-lt"/>
              </a:rPr>
              <a:t>Modernizing 30+ apps made manual rewriting </a:t>
            </a:r>
          </a:p>
          <a:p>
            <a:r>
              <a:rPr lang="en-US" sz="1100" dirty="0">
                <a:latin typeface="+mj-lt"/>
                <a:ea typeface="+mn-lt"/>
                <a:cs typeface="+mn-lt"/>
              </a:rPr>
              <a:t>infeasible; developers needed intelligent assistance for .NET 8 compliance. </a:t>
            </a:r>
            <a:endParaRPr lang="en-US" sz="1600" dirty="0">
              <a:latin typeface="+mj-lt"/>
              <a:ea typeface="+mn-lt"/>
              <a:cs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2314566" y="430999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+mj-lt"/>
              </a:rPr>
              <a:t>4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384874" y="4860380"/>
            <a:ext cx="1692306" cy="101566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latin typeface="+mj-lt"/>
                <a:ea typeface="+mn-lt"/>
                <a:cs typeface="+mn-lt"/>
              </a:rPr>
              <a:t>Manual code maintenance:</a:t>
            </a:r>
            <a:r>
              <a:rPr lang="en-US" sz="1100" dirty="0">
                <a:latin typeface="+mj-lt"/>
                <a:ea typeface="+mn-lt"/>
                <a:cs typeface="+mn-lt"/>
              </a:rPr>
              <a:t> Refactoring, regression testing and dependency updates were highly manual, increasing effort and risk. </a:t>
            </a:r>
            <a:endParaRPr lang="en-US" sz="1600" dirty="0">
              <a:latin typeface="+mj-lt"/>
              <a:ea typeface="+mn-lt"/>
              <a:cs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384873" y="430999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+mj-lt"/>
              </a:rPr>
              <a:t>3</a:t>
            </a:r>
          </a:p>
        </p:txBody>
      </p:sp>
      <p:sp>
        <p:nvSpPr>
          <p:cNvPr id="30" name="TextBox 62">
            <a:extLst>
              <a:ext uri="{FF2B5EF4-FFF2-40B4-BE49-F238E27FC236}">
                <a16:creationId xmlns:a16="http://schemas.microsoft.com/office/drawing/2014/main" id="{1AC61C93-86FF-6CAB-57F0-D706045573E1}"/>
              </a:ext>
            </a:extLst>
          </p:cNvPr>
          <p:cNvSpPr txBox="1"/>
          <p:nvPr/>
        </p:nvSpPr>
        <p:spPr>
          <a:xfrm>
            <a:off x="2600736" y="1459564"/>
            <a:ext cx="91594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+mj-lt"/>
                <a:cs typeface="Segoe UI"/>
              </a:rPr>
              <a:t>Revenue</a:t>
            </a:r>
          </a:p>
          <a:p>
            <a:r>
              <a:rPr lang="en-IN" sz="1200" b="1" dirty="0">
                <a:latin typeface="+mj-lt"/>
                <a:cs typeface="Segoe UI"/>
              </a:rPr>
              <a:t>$1.6 billion</a:t>
            </a: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2BBF15F7-3F0C-EFAA-EB0E-8BBA06C8AD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962099"/>
              </p:ext>
            </p:extLst>
          </p:nvPr>
        </p:nvGraphicFramePr>
        <p:xfrm>
          <a:off x="4410088" y="2301921"/>
          <a:ext cx="4905816" cy="40482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905816">
                  <a:extLst>
                    <a:ext uri="{9D8B030D-6E8A-4147-A177-3AD203B41FA5}">
                      <a16:colId xmlns:a16="http://schemas.microsoft.com/office/drawing/2014/main" val="2065298127"/>
                    </a:ext>
                  </a:extLst>
                </a:gridCol>
              </a:tblGrid>
              <a:tr h="727628"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100" b="1" dirty="0">
                          <a:effectLst/>
                          <a:latin typeface="+mj-lt"/>
                        </a:rPr>
                        <a:t>Automated code modernization (Amazon Transform) </a:t>
                      </a:r>
                      <a:r>
                        <a:rPr lang="en-US" sz="11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marL="269875" lvl="0" indent="-177800" rtl="0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Converted .NET Framework projects to .NET 8 </a:t>
                      </a:r>
                    </a:p>
                    <a:p>
                      <a:pPr marL="269875" lvl="0" indent="-177800" rtl="0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Handled syntax updates, library replacements and configuration transformations  </a:t>
                      </a:r>
                    </a:p>
                    <a:p>
                      <a:pPr marL="269875" lvl="0" indent="-177800" rtl="0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Replaced deprecated APIs, updated project files to SDK-style format and generated migration reports for manual fixes </a:t>
                      </a:r>
                    </a:p>
                  </a:txBody>
                  <a:tcPr marL="66675" marR="66675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263038"/>
                  </a:ext>
                </a:extLst>
              </a:tr>
              <a:tr h="805432"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100" b="1" dirty="0">
                          <a:effectLst/>
                          <a:latin typeface="+mj-lt"/>
                        </a:rPr>
                        <a:t>Developer acceleration (Amazon Q) </a:t>
                      </a:r>
                      <a:r>
                        <a:rPr lang="en-US" sz="11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marL="269875" lvl="0" indent="-177800" algn="l" defTabSz="914400" rtl="0" eaLnBrk="1" fontAlgn="base" latinLnBrk="0" hangingPunct="1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Delivered context-aware assistance during modernization </a:t>
                      </a:r>
                    </a:p>
                    <a:p>
                      <a:pPr marL="269875" lvl="0" indent="-177800" algn="l" defTabSz="914400" rtl="0" eaLnBrk="1" fontAlgn="base" latinLnBrk="0" hangingPunct="1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Supported refactoring recommendations, dependency impact analysis and best practices directly in IDE </a:t>
                      </a:r>
                    </a:p>
                    <a:p>
                      <a:pPr marL="269875" lvl="0" indent="-177800" algn="l" defTabSz="914400" rtl="0" eaLnBrk="1" fontAlgn="base" latinLnBrk="0" hangingPunct="1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Enforced consistent design patterns (e.g., dependency injection, configuration management, policy-based authorization </a:t>
                      </a:r>
                    </a:p>
                  </a:txBody>
                  <a:tcPr marL="66675" marR="66675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0492430"/>
                  </a:ext>
                </a:extLst>
              </a:tr>
              <a:tr h="626447"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100" b="1" dirty="0">
                          <a:effectLst/>
                          <a:latin typeface="+mj-lt"/>
                        </a:rPr>
                        <a:t>Modern security and API layer refactoring </a:t>
                      </a:r>
                      <a:r>
                        <a:rPr lang="en-US" sz="11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marL="269875" lvl="0" indent="-177800" algn="l" defTabSz="914400" rtl="0" eaLnBrk="1" fontAlgn="base" latinLnBrk="0" hangingPunct="1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Redesigned auth using ASP.NET Core policy-based model, integrated Auth0 for token-based authentication  </a:t>
                      </a:r>
                    </a:p>
                    <a:p>
                      <a:pPr marL="269875" lvl="0" indent="-177800" algn="l" defTabSz="914400" rtl="0" eaLnBrk="1" fontAlgn="base" latinLnBrk="0" hangingPunct="1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Refactored common NuGet dependencies into shared, versioned micro-libraries with semantic versioning </a:t>
                      </a:r>
                    </a:p>
                  </a:txBody>
                  <a:tcPr marL="66675" marR="66675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575217"/>
                  </a:ext>
                </a:extLst>
              </a:tr>
              <a:tr h="588093"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100" b="1" dirty="0">
                          <a:effectLst/>
                          <a:latin typeface="+mj-lt"/>
                        </a:rPr>
                        <a:t>Incremental deployment and validation strategy </a:t>
                      </a:r>
                      <a:r>
                        <a:rPr lang="en-US" sz="11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marL="269875" lvl="0" indent="-177800" algn="l" defTabSz="914400" rtl="0" eaLnBrk="1" fontAlgn="base" latinLnBrk="0" hangingPunct="1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Phased approach: start with core APIs, then migrate dependent apps  </a:t>
                      </a:r>
                    </a:p>
                    <a:p>
                      <a:pPr marL="269875" lvl="0" indent="-177800" algn="l" defTabSz="914400" rtl="0" eaLnBrk="1" fontAlgn="base" latinLnBrk="0" hangingPunct="1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Automated CI/CD pipelines on AWS for build, test, deploy, rollback and validation </a:t>
                      </a:r>
                    </a:p>
                  </a:txBody>
                  <a:tcPr marL="66675" marR="66675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69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38263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7e780887ba68855a16f9e36afb968de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430c9cae271b47e8e736d8b981acf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912D12-F842-4BDD-B353-8050D1FC2A66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2.xml><?xml version="1.0" encoding="utf-8"?>
<ds:datastoreItem xmlns:ds="http://schemas.openxmlformats.org/officeDocument/2006/customXml" ds:itemID="{E676D448-C763-402F-A0D1-95B1986213BC}"/>
</file>

<file path=customXml/itemProps3.xml><?xml version="1.0" encoding="utf-8"?>
<ds:datastoreItem xmlns:ds="http://schemas.openxmlformats.org/officeDocument/2006/customXml" ds:itemID="{8604DB65-478F-4863-90F0-752B82572D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331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62</cp:revision>
  <dcterms:created xsi:type="dcterms:W3CDTF">2025-11-13T11:50:42Z</dcterms:created>
  <dcterms:modified xsi:type="dcterms:W3CDTF">2025-11-14T11:34:32Z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