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client, a leading entity in Ireland’s telecom sector, was formed through the merger of two major industry players. Offering a comprehensive range of services including telecommunications, internet, and digital solutions, the client caters to a diverse market, from individual consumers to large enterprises, with an extensive and reliable network.​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6849010" y="2811122"/>
            <a:ext cx="2311586" cy="297773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Facilitated seamless data migration between Salesforce and Dynamics 365 CE using Kingsway Soft and a customized in-house migration tool.​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Deployed three virtual machines to manage data transformation for complex Power BI reports and insights.​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Assigned Sales Viral Trial licenses to 4,000+ inactive D365 CE users, ensuring smooth data migration.​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Salesforce Chatter in D365 CE, utilizing Activity Feeds, Post, and Follow features, with successful data migration.​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438433" y="2811122"/>
            <a:ext cx="2240461" cy="27392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40% reduction in manual data entry processes​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30% reduction in average response times for customer inquiries​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25% increase in cross-selling opportunities​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$150,000 annual cost savings​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15-point increase in customer satisfaction scores​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20% boost in quarterly sales revenue​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24930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161863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Telecom</a:t>
            </a: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2734884" y="2136150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496457" y="212493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5653" y="212493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Telecom Fusion Triumph​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72525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308609" y="288206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44923" y="212493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6676041" y="288206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81112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12735" y="31408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640370"/>
            <a:ext cx="2293872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Merging two distinct CRM systems— Salesforce and Dynamics 365 CE—posed significant data integration challenges​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59526" y="3657006"/>
            <a:ext cx="1898063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Accuracy and integrity of data throughout the migration process posed its own challenges 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6" y="4742517"/>
            <a:ext cx="2118994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Aligning disparate business processes required analysis and adjustment to ensure a unified workflow​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25730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1408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5118041" y="2136150"/>
            <a:ext cx="121671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 of Business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66">
            <a:extLst>
              <a:ext uri="{FF2B5EF4-FFF2-40B4-BE49-F238E27FC236}">
                <a16:creationId xmlns:a16="http://schemas.microsoft.com/office/drawing/2014/main" id="{2F4A0B82-A9A0-B204-6323-E73BA2F3A678}"/>
              </a:ext>
            </a:extLst>
          </p:cNvPr>
          <p:cNvSpPr txBox="1"/>
          <p:nvPr/>
        </p:nvSpPr>
        <p:spPr>
          <a:xfrm>
            <a:off x="3902031" y="2136150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5E2C12-4E5E-9A22-47A5-A0C36FE1FFF0}"/>
              </a:ext>
            </a:extLst>
          </p:cNvPr>
          <p:cNvCxnSpPr>
            <a:cxnSpLocks/>
          </p:cNvCxnSpPr>
          <p:nvPr/>
        </p:nvCxnSpPr>
        <p:spPr>
          <a:xfrm>
            <a:off x="6398533" y="2124930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66">
            <a:extLst>
              <a:ext uri="{FF2B5EF4-FFF2-40B4-BE49-F238E27FC236}">
                <a16:creationId xmlns:a16="http://schemas.microsoft.com/office/drawing/2014/main" id="{BC5814F5-754E-A740-840E-BBEF1F9264EB}"/>
              </a:ext>
            </a:extLst>
          </p:cNvPr>
          <p:cNvSpPr txBox="1"/>
          <p:nvPr/>
        </p:nvSpPr>
        <p:spPr>
          <a:xfrm>
            <a:off x="6570921" y="2136150"/>
            <a:ext cx="158449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Ireland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732375B-9D07-4C58-A03B-4718D0143E19}"/>
              </a:ext>
            </a:extLst>
          </p:cNvPr>
          <p:cNvSpPr/>
          <p:nvPr/>
        </p:nvSpPr>
        <p:spPr>
          <a:xfrm>
            <a:off x="2912735" y="420772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AEFECF-99D4-C7C7-ADB9-2BAC8A91BB26}"/>
              </a:ext>
            </a:extLst>
          </p:cNvPr>
          <p:cNvSpPr txBox="1"/>
          <p:nvPr/>
        </p:nvSpPr>
        <p:spPr>
          <a:xfrm>
            <a:off x="2959526" y="4723905"/>
            <a:ext cx="2070548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Tailoring the systems to accommodate unique workflows &amp; functionalities required expertise​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76918A-1D1B-F3DF-E559-F1688B90A2CD}"/>
              </a:ext>
            </a:extLst>
          </p:cNvPr>
          <p:cNvSpPr txBox="1"/>
          <p:nvPr/>
        </p:nvSpPr>
        <p:spPr>
          <a:xfrm>
            <a:off x="390595" y="5800805"/>
            <a:ext cx="1918265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Compatibility and seamless interaction with external systems were crucial ​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72B5058-F203-3B84-C3CE-800C90938CD1}"/>
              </a:ext>
            </a:extLst>
          </p:cNvPr>
          <p:cNvSpPr/>
          <p:nvPr/>
        </p:nvSpPr>
        <p:spPr>
          <a:xfrm>
            <a:off x="390595" y="531559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CDC55FF-4E6C-1806-4CF0-3404E0432CCC}"/>
              </a:ext>
            </a:extLst>
          </p:cNvPr>
          <p:cNvSpPr/>
          <p:nvPr/>
        </p:nvSpPr>
        <p:spPr>
          <a:xfrm>
            <a:off x="2912735" y="526600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45FBDE-442C-3635-8B96-E3796D895680}"/>
              </a:ext>
            </a:extLst>
          </p:cNvPr>
          <p:cNvSpPr txBox="1"/>
          <p:nvPr/>
        </p:nvSpPr>
        <p:spPr>
          <a:xfrm>
            <a:off x="2959526" y="5782193"/>
            <a:ext cx="2070548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Clear communication and regular updates were essential in ensuring alignment with project objectives​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CC55475-2765-B1E5-C15C-BB70B008D2D0}"/>
              </a:ext>
            </a:extLst>
          </p:cNvPr>
          <p:cNvSpPr/>
          <p:nvPr/>
        </p:nvSpPr>
        <p:spPr>
          <a:xfrm>
            <a:off x="5206569" y="31408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2D47FE-38E3-705C-7302-5B7B2962343A}"/>
              </a:ext>
            </a:extLst>
          </p:cNvPr>
          <p:cNvSpPr txBox="1"/>
          <p:nvPr/>
        </p:nvSpPr>
        <p:spPr>
          <a:xfrm>
            <a:off x="5253360" y="3657006"/>
            <a:ext cx="1191629" cy="76944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delicate balancing act to ensure that the operations of neither entity were compromised​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58E7DF7-661D-4721-63FF-61AA83759969}"/>
              </a:ext>
            </a:extLst>
          </p:cNvPr>
          <p:cNvSpPr/>
          <p:nvPr/>
        </p:nvSpPr>
        <p:spPr>
          <a:xfrm>
            <a:off x="5206569" y="495823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B0B87F-DD8A-F72E-125C-1AE312A4F37A}"/>
              </a:ext>
            </a:extLst>
          </p:cNvPr>
          <p:cNvSpPr txBox="1"/>
          <p:nvPr/>
        </p:nvSpPr>
        <p:spPr>
          <a:xfrm>
            <a:off x="5253360" y="5474417"/>
            <a:ext cx="1096643" cy="61555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Ensuring smooth user adoption of the new integrated CRM system is vital​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327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82</cp:revision>
  <dcterms:created xsi:type="dcterms:W3CDTF">2024-12-11T06:17:25Z</dcterms:created>
  <dcterms:modified xsi:type="dcterms:W3CDTF">2025-03-03T07:53:19Z</dcterms:modified>
</cp:coreProperties>
</file>