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4660"/>
  </p:normalViewPr>
  <p:slideViewPr>
    <p:cSldViewPr snapToGrid="0">
      <p:cViewPr>
        <p:scale>
          <a:sx n="66" d="100"/>
          <a:sy n="66" d="100"/>
        </p:scale>
        <p:origin x="1574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66AA25C-E859-833D-DC36-A3E34F651B00}"/>
    <pc:docChg chg="addSld delSld modSld">
      <pc:chgData name="Poojitha Jayadevan" userId="S::poojitha.j@sonata-software.com::cf5319fc-0ad7-4490-82c9-00b9087f3f27" providerId="AD" clId="Web-{166AA25C-E859-833D-DC36-A3E34F651B00}" dt="2026-03-10T12:31:11.708" v="127" actId="20577"/>
      <pc:docMkLst>
        <pc:docMk/>
      </pc:docMkLst>
      <pc:sldChg chg="addSp modSp add">
        <pc:chgData name="Poojitha Jayadevan" userId="S::poojitha.j@sonata-software.com::cf5319fc-0ad7-4490-82c9-00b9087f3f27" providerId="AD" clId="Web-{166AA25C-E859-833D-DC36-A3E34F651B00}" dt="2026-03-10T12:31:11.708" v="127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166AA25C-E859-833D-DC36-A3E34F651B00}" dt="2026-03-10T12:26:37.031" v="6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9.005" v="1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5.833" v="14" actId="20577"/>
          <ac:spMkLst>
            <pc:docMk/>
            <pc:sldMk cId="3829577066" sldId="263"/>
            <ac:spMk id="4" creationId="{30734A40-18E8-6CE4-60E0-08E9B11C13E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0.484" v="78" actId="20577"/>
          <ac:spMkLst>
            <pc:docMk/>
            <pc:sldMk cId="3829577066" sldId="263"/>
            <ac:spMk id="5" creationId="{1E472F88-B2DA-3940-C94B-BED80FD8B5A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781" v="75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1:11.708" v="127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59" v="56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0:17.097" v="109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06" v="58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37" v="60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21" v="59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68" v="61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05.192" v="7" actId="2057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90" v="57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84" v="62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99" v="63" actId="1076"/>
          <ac:spMkLst>
            <pc:docMk/>
            <pc:sldMk cId="3829577066" sldId="263"/>
            <ac:spMk id="189" creationId="{B47CE127-65D0-9E25-D0FF-24F6E7487DE2}"/>
          </ac:spMkLst>
        </pc:spChg>
        <pc:cxnChg chg="mod">
          <ac:chgData name="Poojitha Jayadevan" userId="S::poojitha.j@sonata-software.com::cf5319fc-0ad7-4490-82c9-00b9087f3f27" providerId="AD" clId="Web-{166AA25C-E859-833D-DC36-A3E34F651B00}" dt="2026-03-10T12:26:36.843" v="55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3-13T10:49:39.913" v="402" actId="1076"/>
      <pc:docMkLst>
        <pc:docMk/>
      </pc:docMkLst>
      <pc:sldChg chg="addSp delSp modSp mod">
        <pc:chgData name="Anirudha R" userId="0810086d-6cd7-4224-90f1-a552785c16d7" providerId="ADAL" clId="{BB50BC70-A36B-45D1-8E68-B2557D173A01}" dt="2026-03-13T10:49:39.913" v="402" actId="1076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3-13T10:45:13.976" v="25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3-13T10:44:52.146" v="250" actId="1076"/>
          <ac:spMkLst>
            <pc:docMk/>
            <pc:sldMk cId="3829577066" sldId="263"/>
            <ac:spMk id="4" creationId="{30734A40-18E8-6CE4-60E0-08E9B11C13EB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5" creationId="{1E472F88-B2DA-3940-C94B-BED80FD8B5AB}"/>
          </ac:spMkLst>
        </pc:spChg>
        <pc:spChg chg="del mod">
          <ac:chgData name="Anirudha R" userId="0810086d-6cd7-4224-90f1-a552785c16d7" providerId="ADAL" clId="{BB50BC70-A36B-45D1-8E68-B2557D173A01}" dt="2026-03-13T10:10:08.578" v="86" actId="478"/>
          <ac:spMkLst>
            <pc:docMk/>
            <pc:sldMk cId="3829577066" sldId="263"/>
            <ac:spMk id="6" creationId="{75FF340A-7279-703F-F53C-E3B09D0598C7}"/>
          </ac:spMkLst>
        </pc:spChg>
        <pc:spChg chg="add 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6" creationId="{A5A0A095-AD94-77FC-C807-6173CC3FB81D}"/>
          </ac:spMkLst>
        </pc:spChg>
        <pc:spChg chg="mod">
          <ac:chgData name="Anirudha R" userId="0810086d-6cd7-4224-90f1-a552785c16d7" providerId="ADAL" clId="{BB50BC70-A36B-45D1-8E68-B2557D173A01}" dt="2026-03-13T10:46:11.702" v="285" actId="1076"/>
          <ac:spMkLst>
            <pc:docMk/>
            <pc:sldMk cId="3829577066" sldId="263"/>
            <ac:spMk id="7" creationId="{ED9AA555-2DA3-F158-80FC-520E83E772BD}"/>
          </ac:spMkLst>
        </pc:spChg>
        <pc:spChg chg="add 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8" creationId="{46C043E0-5414-178D-D2FF-055275FF4B2D}"/>
          </ac:spMkLst>
        </pc:spChg>
        <pc:spChg chg="del mod">
          <ac:chgData name="Anirudha R" userId="0810086d-6cd7-4224-90f1-a552785c16d7" providerId="ADAL" clId="{BB50BC70-A36B-45D1-8E68-B2557D173A01}" dt="2026-03-13T10:10:08.578" v="86" actId="478"/>
          <ac:spMkLst>
            <pc:docMk/>
            <pc:sldMk cId="3829577066" sldId="263"/>
            <ac:spMk id="8" creationId="{90787CFD-11E6-EC24-BACA-9B82AC936AA6}"/>
          </ac:spMkLst>
        </pc:spChg>
        <pc:spChg chg="mod">
          <ac:chgData name="Anirudha R" userId="0810086d-6cd7-4224-90f1-a552785c16d7" providerId="ADAL" clId="{BB50BC70-A36B-45D1-8E68-B2557D173A01}" dt="2026-03-13T10:49:17.646" v="399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3-13T10:49:25.518" v="400" actId="404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3-13T10:45:05.213" v="252" actId="1076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3-13T10:44:59.438" v="251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Anirudha R" userId="0810086d-6cd7-4224-90f1-a552785c16d7" providerId="ADAL" clId="{BB50BC70-A36B-45D1-8E68-B2557D173A01}" dt="2026-03-13T10:46:17.548" v="286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Anirudha R" userId="0810086d-6cd7-4224-90f1-a552785c16d7" providerId="ADAL" clId="{BB50BC70-A36B-45D1-8E68-B2557D173A01}" dt="2026-03-13T10:49:39.913" v="402" actId="1076"/>
          <ac:spMkLst>
            <pc:docMk/>
            <pc:sldMk cId="3829577066" sldId="263"/>
            <ac:spMk id="189" creationId="{B47CE127-65D0-9E25-D0FF-24F6E7487DE2}"/>
          </ac:spMkLst>
        </pc:spChg>
        <pc:cxnChg chg="add mod">
          <ac:chgData name="Anirudha R" userId="0810086d-6cd7-4224-90f1-a552785c16d7" providerId="ADAL" clId="{BB50BC70-A36B-45D1-8E68-B2557D173A01}" dt="2026-03-13T10:15:15.049" v="221" actId="1076"/>
          <ac:cxnSpMkLst>
            <pc:docMk/>
            <pc:sldMk cId="3829577066" sldId="263"/>
            <ac:cxnSpMk id="11" creationId="{DA2F1A77-0D3F-3577-7286-1A963E01FAE4}"/>
          </ac:cxnSpMkLst>
        </pc:cxnChg>
        <pc:cxnChg chg="del mod">
          <ac:chgData name="Anirudha R" userId="0810086d-6cd7-4224-90f1-a552785c16d7" providerId="ADAL" clId="{BB50BC70-A36B-45D1-8E68-B2557D173A01}" dt="2026-03-13T05:32:31.986" v="22" actId="478"/>
          <ac:cxnSpMkLst>
            <pc:docMk/>
            <pc:sldMk cId="3829577066" sldId="263"/>
            <ac:cxnSpMk id="121" creationId="{D92FF378-2D1D-31F3-D277-133AA3FC397E}"/>
          </ac:cxnSpMkLst>
        </pc:cxnChg>
        <pc:cxnChg chg="mod">
          <ac:chgData name="Anirudha R" userId="0810086d-6cd7-4224-90f1-a552785c16d7" providerId="ADAL" clId="{BB50BC70-A36B-45D1-8E68-B2557D173A01}" dt="2026-03-13T05:34:18.871" v="58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1084221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818406" y="1818651"/>
            <a:ext cx="3577558" cy="41472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 team planning and scoping: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Designed hospitality-specific attack scenarios covering phishing, external intrusion, and internal compromise, with defined rules of engagement for safe execution.​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Threat intelligence reconnaissance: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Conducted deep and dark web intelligence gathering to identify exposed emails, leaked credentials, and publicly available organizational data.​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Phishing attack simulation: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Executed targeted phishing campaigns to assess user susceptibility, credential exposure risks, and effectiveness of email security controls.​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External attack testing: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Simulated attacks on internet-facing assets, remote access services, and exposed applications using credential and misconfiguration-based techniques.​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Internal compromise and lateral movement: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Evaluated privilege escalation paths, movement across systems and hotel properties, and access to critical business systems.​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Detection and response evaluation: 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Assessed SOC visibility, alerting accuracy, and incident response effectiveness to identify monitoring and response gaps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723122" y="1818651"/>
            <a:ext cx="2194558" cy="37625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b="1" dirty="0"/>
              <a:t>Validated security posture: </a:t>
            </a:r>
            <a:r>
              <a:rPr lang="en-US" sz="1100" dirty="0"/>
              <a:t>Demonstrated realistic attack paths across hotel environments and systems.​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b="1" dirty="0"/>
              <a:t>Identified breach risks: </a:t>
            </a:r>
            <a:r>
              <a:rPr lang="en-US" sz="1100" dirty="0"/>
              <a:t>Discovered compromised credentials and leaked data requiring remediation.​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b="1" dirty="0"/>
              <a:t>Improved security controls: </a:t>
            </a:r>
            <a:r>
              <a:rPr lang="en-US" sz="1100" dirty="0"/>
              <a:t>Exposed gaps in phishing awareness, email security, and access management.​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b="1" dirty="0"/>
              <a:t>Strengthened detection and response:</a:t>
            </a:r>
            <a:r>
              <a:rPr lang="en-US" sz="1100" dirty="0"/>
              <a:t> Revealed monitoring blind spots and SOC response gaps.​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b="1" dirty="0"/>
              <a:t>Reduced risk to guest data: </a:t>
            </a:r>
            <a:r>
              <a:rPr lang="en-US" sz="1100" dirty="0"/>
              <a:t>Enhanced protection of reservation systems and sensitive guest information.</a:t>
            </a:r>
            <a:endParaRPr lang="en-US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28202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Testing defenses before attackers do​</a:t>
            </a:r>
            <a:endParaRPr lang="en-US" sz="1600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575438" y="1889593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818651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2525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09" y="2735738"/>
            <a:ext cx="2330421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Increased threat targeting of</a:t>
            </a:r>
          </a:p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hospitality organizations, including credential theft, ransomware, and data exfiltration.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735738"/>
            <a:ext cx="241590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reliance on email and remote access, increasing susceptibility to phishing </a:t>
            </a:r>
            <a:r>
              <a:rPr lang="en-US" sz="11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andsocial</a:t>
            </a: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engineering attacks.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4110888"/>
            <a:ext cx="230373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Decentralized property-level</a:t>
            </a:r>
          </a:p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environments, creating potential lateral movement paths across hotels. ​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5" y="4110888"/>
            <a:ext cx="241590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Risk to sensitive guest data,</a:t>
            </a:r>
          </a:p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including personally identifiable information (PII) and booking details.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6256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2525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6256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1084221"/>
            <a:ext cx="930560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multi-property hotel group with geographically distributed locations, with  a complex IT environment supporting reservation systems, guest services, property management systems, and corporate operations. ​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72F88-B2DA-3940-C94B-BED80FD8B5AB}"/>
              </a:ext>
            </a:extLst>
          </p:cNvPr>
          <p:cNvSpPr txBox="1"/>
          <p:nvPr/>
        </p:nvSpPr>
        <p:spPr>
          <a:xfrm>
            <a:off x="382809" y="5500156"/>
            <a:ext cx="2118991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Uncertainty around detection</a:t>
            </a:r>
          </a:p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and response effectiveness,</a:t>
            </a:r>
          </a:p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particularly during coordinated, multi-stage attacks. ​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D9AA555-2DA3-F158-80FC-520E83E772BD}"/>
              </a:ext>
            </a:extLst>
          </p:cNvPr>
          <p:cNvSpPr/>
          <p:nvPr/>
        </p:nvSpPr>
        <p:spPr>
          <a:xfrm>
            <a:off x="382810" y="501494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619118" y="1889593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5A0A095-AD94-77FC-C807-6173CC3FB81D}"/>
              </a:ext>
            </a:extLst>
          </p:cNvPr>
          <p:cNvSpPr txBox="1"/>
          <p:nvPr/>
        </p:nvSpPr>
        <p:spPr>
          <a:xfrm>
            <a:off x="2936385" y="5311077"/>
            <a:ext cx="241590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executive-level assurance, beyond traditional VA/PT, to understand how an attacker could realistically compromise systems. ​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C043E0-5414-178D-D2FF-055275FF4B2D}"/>
              </a:ext>
            </a:extLst>
          </p:cNvPr>
          <p:cNvSpPr/>
          <p:nvPr/>
        </p:nvSpPr>
        <p:spPr>
          <a:xfrm>
            <a:off x="2936384" y="48258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383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2026-03-13T10:49:40Z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