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063E6-FD3E-9D4A-399C-2BD11F863477}" v="2" dt="2024-12-11T06:36:14.531"/>
    <p1510:client id="{B8EBD0BC-FE0B-4916-F877-315CBB6B4AC2}" v="157" dt="2024-12-11T06:23:21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 varScale="1">
        <p:scale>
          <a:sx n="79" d="100"/>
          <a:sy n="79" d="100"/>
        </p:scale>
        <p:origin x="994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8EBD0BC-FE0B-4916-F877-315CBB6B4AC2}"/>
    <pc:docChg chg="addSld delSld modSld">
      <pc:chgData name="Poojitha Jayadevan" userId="S::poojitha.j@sonata-software.com::cf5319fc-0ad7-4490-82c9-00b9087f3f27" providerId="AD" clId="Web-{B8EBD0BC-FE0B-4916-F877-315CBB6B4AC2}" dt="2024-12-11T06:23:21.344" v="94"/>
      <pc:docMkLst>
        <pc:docMk/>
      </pc:docMkLst>
      <pc:sldChg chg="del">
        <pc:chgData name="Poojitha Jayadevan" userId="S::poojitha.j@sonata-software.com::cf5319fc-0ad7-4490-82c9-00b9087f3f27" providerId="AD" clId="Web-{B8EBD0BC-FE0B-4916-F877-315CBB6B4AC2}" dt="2024-12-11T06:23:21.344" v="94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B8EBD0BC-FE0B-4916-F877-315CBB6B4AC2}" dt="2024-12-11T06:23:13.828" v="93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8EBD0BC-FE0B-4916-F877-315CBB6B4AC2}" dt="2024-12-11T06:19:31.116" v="6" actId="20577"/>
          <ac:spMkLst>
            <pc:docMk/>
            <pc:sldMk cId="3013969633" sldId="262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0:38.291" v="34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46.139" v="76" actId="20577"/>
          <ac:spMkLst>
            <pc:docMk/>
            <pc:sldMk cId="3013969633" sldId="262"/>
            <ac:spMk id="6" creationId="{AE260E52-D220-C6CF-F658-688301BF55C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50.026" v="35" actId="20577"/>
          <ac:spMkLst>
            <pc:docMk/>
            <pc:sldMk cId="3013969633" sldId="262"/>
            <ac:spMk id="7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30.165" v="3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3:13.828" v="93" actId="1076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43.824" v="48" actId="20577"/>
          <ac:spMkLst>
            <pc:docMk/>
            <pc:sldMk cId="3013969633" sldId="262"/>
            <ac:spMk id="11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4.589" v="45" actId="20577"/>
          <ac:spMkLst>
            <pc:docMk/>
            <pc:sldMk cId="3013969633" sldId="262"/>
            <ac:spMk id="12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1.667" v="43" actId="1076"/>
          <ac:spMkLst>
            <pc:docMk/>
            <pc:sldMk cId="3013969633" sldId="262"/>
            <ac:spMk id="14" creationId="{DBD513E0-6D55-CFD2-D67B-A57C10E1983B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17.167" v="42" actId="1076"/>
          <ac:spMkLst>
            <pc:docMk/>
            <pc:sldMk cId="3013969633" sldId="262"/>
            <ac:spMk id="15" creationId="{1DD7DCC7-23E0-74B7-19C1-A4DBDBCD7BA4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57.155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45.883" v="11" actId="20577"/>
          <ac:spMkLst>
            <pc:docMk/>
            <pc:sldMk cId="3013969633" sldId="262"/>
            <ac:spMk id="61" creationId="{073B5934-B76F-407A-9388-142430D76D2C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5.133" v="23" actId="20577"/>
          <ac:spMkLst>
            <pc:docMk/>
            <pc:sldMk cId="3013969633" sldId="262"/>
            <ac:spMk id="62" creationId="{01EE6916-3296-47C0-ACC7-06EF2C78BADF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2.445" v="19" actId="20577"/>
          <ac:spMkLst>
            <pc:docMk/>
            <pc:sldMk cId="3013969633" sldId="262"/>
            <ac:spMk id="64" creationId="{E78C9E7A-5509-441A-8EC6-EBFC8386C6A7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6"/>
          <ac:spMkLst>
            <pc:docMk/>
            <pc:sldMk cId="3013969633" sldId="262"/>
            <ac:spMk id="66" creationId="{D7760576-BE0C-40AF-B4C8-86243FE981D4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5"/>
          <ac:spMkLst>
            <pc:docMk/>
            <pc:sldMk cId="3013969633" sldId="262"/>
            <ac:spMk id="67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15.138" v="58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28.842" v="62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4.654" v="6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9.686" v="71" actId="20577"/>
          <ac:spMkLst>
            <pc:docMk/>
            <pc:sldMk cId="3013969633" sldId="262"/>
            <ac:spMk id="104" creationId="{37B77DFB-D7D0-B5E6-2FC1-2468DDF9629C}"/>
          </ac:spMkLst>
        </pc:spChg>
        <pc:cxnChg chg="add">
          <ac:chgData name="Poojitha Jayadevan" userId="S::poojitha.j@sonata-software.com::cf5319fc-0ad7-4490-82c9-00b9087f3f27" providerId="AD" clId="Web-{B8EBD0BC-FE0B-4916-F877-315CBB6B4AC2}" dt="2024-12-11T06:20:00.008" v="27"/>
          <ac:cxnSpMkLst>
            <pc:docMk/>
            <pc:sldMk cId="3013969633" sldId="262"/>
            <ac:cxnSpMk id="10" creationId="{4CD0CD19-73E7-4285-9CEC-8CF28CED0A50}"/>
          </ac:cxnSpMkLst>
        </pc:cxnChg>
        <pc:cxnChg chg="add mod">
          <ac:chgData name="Poojitha Jayadevan" userId="S::poojitha.j@sonata-software.com::cf5319fc-0ad7-4490-82c9-00b9087f3f27" providerId="AD" clId="Web-{B8EBD0BC-FE0B-4916-F877-315CBB6B4AC2}" dt="2024-12-11T06:20:05.743" v="31" actId="1076"/>
          <ac:cxnSpMkLst>
            <pc:docMk/>
            <pc:sldMk cId="3013969633" sldId="262"/>
            <ac:cxnSpMk id="13" creationId="{4CD0CD19-73E7-4285-9CEC-8CF28CED0A50}"/>
          </ac:cxnSpMkLst>
        </pc:cxnChg>
        <pc:cxnChg chg="add del mod">
          <ac:chgData name="Poojitha Jayadevan" userId="S::poojitha.j@sonata-software.com::cf5319fc-0ad7-4490-82c9-00b9087f3f27" providerId="AD" clId="Web-{B8EBD0BC-FE0B-4916-F877-315CBB6B4AC2}" dt="2024-12-11T06:21:04.245" v="41"/>
          <ac:cxnSpMkLst>
            <pc:docMk/>
            <pc:sldMk cId="3013969633" sldId="262"/>
            <ac:cxnSpMk id="16" creationId="{E7FF7249-73D0-EC0D-61CF-04A5981ECEB1}"/>
          </ac:cxnSpMkLst>
        </pc:cxnChg>
        <pc:cxnChg chg="del">
          <ac:chgData name="Poojitha Jayadevan" userId="S::poojitha.j@sonata-software.com::cf5319fc-0ad7-4490-82c9-00b9087f3f27" providerId="AD" clId="Web-{B8EBD0BC-FE0B-4916-F877-315CBB6B4AC2}" dt="2024-12-11T06:19:58.899" v="24"/>
          <ac:cxnSpMkLst>
            <pc:docMk/>
            <pc:sldMk cId="3013969633" sldId="262"/>
            <ac:cxnSpMk id="79" creationId="{4CD0CD19-73E7-4285-9CEC-8CF28CED0A50}"/>
          </ac:cxnSpMkLst>
        </pc:cxnChg>
      </pc:sldChg>
    </pc:docChg>
  </pc:docChgLst>
  <pc:docChgLst>
    <pc:chgData clId="Web-{5DA063E6-FD3E-9D4A-399C-2BD11F863477}"/>
    <pc:docChg chg="modSld">
      <pc:chgData name="" userId="" providerId="" clId="Web-{5DA063E6-FD3E-9D4A-399C-2BD11F863477}" dt="2024-12-11T06:36:14.531" v="0" actId="20577"/>
      <pc:docMkLst>
        <pc:docMk/>
      </pc:docMkLst>
      <pc:sldChg chg="modSp">
        <pc:chgData name="" userId="" providerId="" clId="Web-{5DA063E6-FD3E-9D4A-399C-2BD11F863477}" dt="2024-12-11T06:36:14.531" v="0" actId="20577"/>
        <pc:sldMkLst>
          <pc:docMk/>
          <pc:sldMk cId="3013969633" sldId="262"/>
        </pc:sldMkLst>
        <pc:spChg chg="mod">
          <ac:chgData name="" userId="" providerId="" clId="Web-{5DA063E6-FD3E-9D4A-399C-2BD11F863477}" dt="2024-12-11T06:36:14.531" v="0" actId="20577"/>
          <ac:spMkLst>
            <pc:docMk/>
            <pc:sldMk cId="3013969633" sldId="262"/>
            <ac:spMk id="100" creationId="{4A023F7E-7E6C-63BA-06AA-A66A635F86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10969538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client is a hi-tech manufacturer specializing in test, automation, inspection, and metrology products and services for the semiconductor industry.  ​</a:t>
            </a:r>
            <a:endParaRPr lang="en-US" sz="1600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274769" y="2972437"/>
            <a:ext cx="3096695" cy="195438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Showcased expertise in 'Responsible-first GenAI' for technical and product-specific queries.​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Developed a GenAI-based chatbot for self-service, reducing test program creation time.​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Future goal: Enable GenAI to create entire test programs.​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8704710" y="2972437"/>
            <a:ext cx="3096696" cy="21236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33%-40% time reduction in the test program creation process​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80% accuracy in the POC and expected to get 95% in the final product​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Improved customer support response time​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Enhanced efficiency in handling technical queries​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2213012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2249945"/>
            <a:ext cx="1075486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 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Manufacturing​</a:t>
            </a: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2906416" y="2224232"/>
            <a:ext cx="783236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Revenue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$700M</a:t>
            </a:r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788763" y="2213012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5302232" y="2213012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410102"/>
            <a:ext cx="108467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4800" b="1" dirty="0">
                <a:latin typeface="Segoe UI" panose="020B0502040204020203" pitchFamily="34" charset="0"/>
                <a:ea typeface="+mj-lt"/>
                <a:cs typeface="Segoe UI" panose="020B0502040204020203" pitchFamily="34" charset="0"/>
              </a:rPr>
              <a:t>Testing Gets Smarter​</a:t>
            </a:r>
            <a:endParaRPr lang="en-IN" sz="4800" dirty="0"/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842962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807305" y="2213012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825E03E-9A62-9452-8051-4B5FB59C340A}"/>
              </a:ext>
            </a:extLst>
          </p:cNvPr>
          <p:cNvGrpSpPr/>
          <p:nvPr/>
        </p:nvGrpSpPr>
        <p:grpSpPr>
          <a:xfrm>
            <a:off x="4986727" y="3025765"/>
            <a:ext cx="3556883" cy="2303474"/>
            <a:chOff x="4986727" y="3043380"/>
            <a:chExt cx="3556883" cy="3065923"/>
          </a:xfrm>
        </p:grpSpPr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63C2C966-49F2-A8AA-2ECD-2D3DF58E8A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543610" y="3043380"/>
              <a:ext cx="0" cy="3065923"/>
            </a:xfrm>
            <a:prstGeom prst="line">
              <a:avLst/>
            </a:prstGeom>
            <a:ln w="6350">
              <a:solidFill>
                <a:srgbClr val="7030A0"/>
              </a:solidFill>
              <a:prstDash val="lgDash"/>
              <a:headEnd type="oval" w="med" len="med"/>
              <a:tailEnd type="oval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ECCCB4D0-1564-8467-1935-0C107171887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86727" y="3043380"/>
              <a:ext cx="0" cy="3065923"/>
            </a:xfrm>
            <a:prstGeom prst="line">
              <a:avLst/>
            </a:prstGeom>
            <a:ln w="6350">
              <a:solidFill>
                <a:srgbClr val="7030A0"/>
              </a:solidFill>
              <a:prstDash val="lgDash"/>
              <a:headEnd type="oval" w="med" len="med"/>
              <a:tailEnd type="oval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972437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3009436" y="339747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858920"/>
            <a:ext cx="22288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Test program creation process taking up to 6 months​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3056227" y="3875556"/>
            <a:ext cx="1649173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Significant delays in customers' time to market​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4" y="5016490"/>
            <a:ext cx="4045217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24-hour delay in customer support response for issues encountered during the test program creation process​</a:t>
            </a: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534190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39747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" name="TextBox 66">
            <a:extLst>
              <a:ext uri="{FF2B5EF4-FFF2-40B4-BE49-F238E27FC236}">
                <a16:creationId xmlns:a16="http://schemas.microsoft.com/office/drawing/2014/main" id="{FA327535-ECFA-4BE1-5712-30EC116130DB}"/>
              </a:ext>
            </a:extLst>
          </p:cNvPr>
          <p:cNvSpPr txBox="1"/>
          <p:nvPr/>
        </p:nvSpPr>
        <p:spPr>
          <a:xfrm>
            <a:off x="5419885" y="2224232"/>
            <a:ext cx="1216718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Lines of business ​​</a:t>
            </a:r>
          </a:p>
          <a:p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66">
            <a:extLst>
              <a:ext uri="{FF2B5EF4-FFF2-40B4-BE49-F238E27FC236}">
                <a16:creationId xmlns:a16="http://schemas.microsoft.com/office/drawing/2014/main" id="{2F4A0B82-A9A0-B204-6323-E73BA2F3A678}"/>
              </a:ext>
            </a:extLst>
          </p:cNvPr>
          <p:cNvSpPr txBox="1"/>
          <p:nvPr/>
        </p:nvSpPr>
        <p:spPr>
          <a:xfrm>
            <a:off x="3924958" y="2224232"/>
            <a:ext cx="1259621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Customers​​</a:t>
            </a:r>
          </a:p>
          <a:p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05E2C12-4E5E-9A22-47A5-A0C36FE1FFF0}"/>
              </a:ext>
            </a:extLst>
          </p:cNvPr>
          <p:cNvCxnSpPr>
            <a:cxnSpLocks/>
          </p:cNvCxnSpPr>
          <p:nvPr/>
        </p:nvCxnSpPr>
        <p:spPr>
          <a:xfrm>
            <a:off x="6754256" y="2213012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66">
            <a:extLst>
              <a:ext uri="{FF2B5EF4-FFF2-40B4-BE49-F238E27FC236}">
                <a16:creationId xmlns:a16="http://schemas.microsoft.com/office/drawing/2014/main" id="{BC5814F5-754E-A740-840E-BBEF1F9264EB}"/>
              </a:ext>
            </a:extLst>
          </p:cNvPr>
          <p:cNvSpPr txBox="1"/>
          <p:nvPr/>
        </p:nvSpPr>
        <p:spPr>
          <a:xfrm>
            <a:off x="6871908" y="2224232"/>
            <a:ext cx="158449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Destinations ​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California</a:t>
            </a: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171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91</cp:revision>
  <dcterms:created xsi:type="dcterms:W3CDTF">2024-12-11T06:17:25Z</dcterms:created>
  <dcterms:modified xsi:type="dcterms:W3CDTF">2025-03-07T07:19:31Z</dcterms:modified>
</cp:coreProperties>
</file>