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>
        <p:scale>
          <a:sx n="75" d="100"/>
          <a:sy n="75" d="100"/>
        </p:scale>
        <p:origin x="1118" y="1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world-leading perfume house, headquartered in Northampton, focused on creativity, innovation, and imaginative fragrances. The client has a strong presence in multiple countries. Their manufacturing operations span across the UK, Colombia, Dubai, and Hong Kong. ​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794417" y="2972437"/>
            <a:ext cx="2577047" cy="284693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IT CoE setup with a core team for BAU support covering L2, L3, and L4 support of AX 2012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Onsite-offshore model with flexible teams for new projects and digital transformation​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SLA adherence with over 95% first-time resolution​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Supporting in RPA, IMS, BI, and </a:t>
            </a:r>
            <a:r>
              <a:rPr lang="en-US" sz="1200" dirty="0" err="1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Kartopia</a:t>
            </a: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, with a D365 F&amp;O upgrade in progress​</a:t>
            </a:r>
          </a:p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8704710" y="2972437"/>
            <a:ext cx="3096696" cy="30931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20% cost reduction in 1.5 years​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Management costs decreased to less than 8% of overall BAU costs​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24/7 support model across multiple countries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Multi-fold improvement in customer experience and internal user satisfaction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Enhanced performance through optimization efforts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Expanded new business initiatives for CX leading to new revenue streams​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Security and compliance assurance​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2213012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2249945"/>
            <a:ext cx="1075486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 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Manufacturing​</a:t>
            </a: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2906416" y="2224232"/>
            <a:ext cx="78323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</a:t>
            </a:r>
          </a:p>
          <a:p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788763" y="2213012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5302232" y="2213012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 dirty="0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The Smell of Success​</a:t>
            </a:r>
            <a:endParaRPr lang="en-IN" sz="4800" dirty="0"/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842962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8543610" y="3043380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807305" y="2213012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580114" y="3043380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972437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3272111" y="339747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6" y="3858920"/>
            <a:ext cx="2556551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Unstable AX 2012 implementation with performance challenges​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3318902" y="3875556"/>
            <a:ext cx="1649173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Low production efficiency​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4904979"/>
            <a:ext cx="2398166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Need for BAU operations management and functionality enhancements ​</a:t>
            </a: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422679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39747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" name="TextBox 66">
            <a:extLst>
              <a:ext uri="{FF2B5EF4-FFF2-40B4-BE49-F238E27FC236}">
                <a16:creationId xmlns:a16="http://schemas.microsoft.com/office/drawing/2014/main" id="{FA327535-ECFA-4BE1-5712-30EC116130DB}"/>
              </a:ext>
            </a:extLst>
          </p:cNvPr>
          <p:cNvSpPr txBox="1"/>
          <p:nvPr/>
        </p:nvSpPr>
        <p:spPr>
          <a:xfrm>
            <a:off x="5419885" y="2224232"/>
            <a:ext cx="1216718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Lines of business ​​</a:t>
            </a:r>
          </a:p>
          <a:p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66">
            <a:extLst>
              <a:ext uri="{FF2B5EF4-FFF2-40B4-BE49-F238E27FC236}">
                <a16:creationId xmlns:a16="http://schemas.microsoft.com/office/drawing/2014/main" id="{2F4A0B82-A9A0-B204-6323-E73BA2F3A678}"/>
              </a:ext>
            </a:extLst>
          </p:cNvPr>
          <p:cNvSpPr txBox="1"/>
          <p:nvPr/>
        </p:nvSpPr>
        <p:spPr>
          <a:xfrm>
            <a:off x="3924958" y="2224232"/>
            <a:ext cx="1259621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Customers​​</a:t>
            </a:r>
          </a:p>
          <a:p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05E2C12-4E5E-9A22-47A5-A0C36FE1FFF0}"/>
              </a:ext>
            </a:extLst>
          </p:cNvPr>
          <p:cNvCxnSpPr>
            <a:cxnSpLocks/>
          </p:cNvCxnSpPr>
          <p:nvPr/>
        </p:nvCxnSpPr>
        <p:spPr>
          <a:xfrm>
            <a:off x="6754256" y="2213012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66">
            <a:extLst>
              <a:ext uri="{FF2B5EF4-FFF2-40B4-BE49-F238E27FC236}">
                <a16:creationId xmlns:a16="http://schemas.microsoft.com/office/drawing/2014/main" id="{BC5814F5-754E-A740-840E-BBEF1F9264EB}"/>
              </a:ext>
            </a:extLst>
          </p:cNvPr>
          <p:cNvSpPr txBox="1"/>
          <p:nvPr/>
        </p:nvSpPr>
        <p:spPr>
          <a:xfrm>
            <a:off x="6871908" y="2224232"/>
            <a:ext cx="158449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Destinations ​</a:t>
            </a:r>
          </a:p>
          <a:p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732375B-9D07-4C58-A03B-4718D0143E19}"/>
              </a:ext>
            </a:extLst>
          </p:cNvPr>
          <p:cNvSpPr/>
          <p:nvPr/>
        </p:nvSpPr>
        <p:spPr>
          <a:xfrm>
            <a:off x="3272111" y="4422679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AEFECF-99D4-C7C7-ADB9-2BAC8A91BB26}"/>
              </a:ext>
            </a:extLst>
          </p:cNvPr>
          <p:cNvSpPr txBox="1"/>
          <p:nvPr/>
        </p:nvSpPr>
        <p:spPr>
          <a:xfrm>
            <a:off x="3318901" y="4904979"/>
            <a:ext cx="2100981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Need for digital transformation on the Dynamics platform.​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9E800F3-9A31-BAF5-3AAE-67A97F334D2C}"/>
              </a:ext>
            </a:extLst>
          </p:cNvPr>
          <p:cNvSpPr txBox="1"/>
          <p:nvPr/>
        </p:nvSpPr>
        <p:spPr>
          <a:xfrm>
            <a:off x="990305" y="5711649"/>
            <a:ext cx="2634545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Requirements across customer portal, RPA, infrastructure support, and BI​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B70078E-99E6-AE7F-C505-55414E7602EC}"/>
              </a:ext>
            </a:extLst>
          </p:cNvPr>
          <p:cNvSpPr/>
          <p:nvPr/>
        </p:nvSpPr>
        <p:spPr>
          <a:xfrm>
            <a:off x="390595" y="569028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244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90</cp:revision>
  <dcterms:created xsi:type="dcterms:W3CDTF">2024-12-11T06:17:25Z</dcterms:created>
  <dcterms:modified xsi:type="dcterms:W3CDTF">2025-03-07T07:07:30Z</dcterms:modified>
</cp:coreProperties>
</file>