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44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1-05T05:50:45.686" v="281" actId="1076"/>
      <pc:docMkLst>
        <pc:docMk/>
      </pc:docMkLst>
      <pc:sldChg chg="addSp delSp modSp mod">
        <pc:chgData name="Anirudha R" userId="0810086d-6cd7-4224-90f1-a552785c16d7" providerId="ADAL" clId="{BB50BC70-A36B-45D1-8E68-B2557D173A01}" dt="2026-01-05T05:50:45.686" v="281" actId="1076"/>
        <pc:sldMkLst>
          <pc:docMk/>
          <pc:sldMk cId="109857222" sldId="256"/>
        </pc:sldMkLst>
        <pc:spChg chg="add 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2" creationId="{BBD12EFF-9F1F-759B-6894-4580B46FC813}"/>
          </ac:spMkLst>
        </pc:spChg>
        <pc:spChg chg="add 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3" creationId="{F369923F-3092-50BD-579D-9C0A6D229133}"/>
          </ac:spMkLst>
        </pc:spChg>
        <pc:spChg chg="add del mod">
          <ac:chgData name="Anirudha R" userId="0810086d-6cd7-4224-90f1-a552785c16d7" providerId="ADAL" clId="{BB50BC70-A36B-45D1-8E68-B2557D173A01}" dt="2026-01-05T05:12:59.001" v="277" actId="1076"/>
          <ac:spMkLst>
            <pc:docMk/>
            <pc:sldMk cId="109857222" sldId="256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6-01-05T05:50:45.686" v="281" actId="1076"/>
          <ac:spMkLst>
            <pc:docMk/>
            <pc:sldMk cId="109857222" sldId="256"/>
            <ac:spMk id="5" creationId="{C83B5CE8-84AB-DA9F-9436-564D7355A278}"/>
          </ac:spMkLst>
        </pc:spChg>
        <pc:spChg chg="add del 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6-01-05T05:12:59.001" v="277" actId="1076"/>
          <ac:spMkLst>
            <pc:docMk/>
            <pc:sldMk cId="109857222" sldId="256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20" creationId="{B1585D3F-CD24-8285-5B48-7566894739AE}"/>
          </ac:spMkLst>
        </pc:spChg>
        <pc:spChg chg="del mod">
          <ac:chgData name="Anirudha R" userId="0810086d-6cd7-4224-90f1-a552785c16d7" providerId="ADAL" clId="{BB50BC70-A36B-45D1-8E68-B2557D173A01}" dt="2026-01-05T05:08:01.026" v="153" actId="478"/>
          <ac:spMkLst>
            <pc:docMk/>
            <pc:sldMk cId="109857222" sldId="256"/>
            <ac:spMk id="21" creationId="{9101C7D4-1DF8-F8D2-CB03-AD4DD5E79C62}"/>
          </ac:spMkLst>
        </pc:spChg>
        <pc:spChg chg="del mod">
          <ac:chgData name="Anirudha R" userId="0810086d-6cd7-4224-90f1-a552785c16d7" providerId="ADAL" clId="{BB50BC70-A36B-45D1-8E68-B2557D173A01}" dt="2026-01-05T05:08:01.026" v="153" actId="478"/>
          <ac:spMkLst>
            <pc:docMk/>
            <pc:sldMk cId="109857222" sldId="256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6-01-05T05:50:38.375" v="278" actId="20577"/>
          <ac:spMkLst>
            <pc:docMk/>
            <pc:sldMk cId="109857222" sldId="256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6-01-05T05:09:46.888" v="184" actId="1076"/>
          <ac:spMkLst>
            <pc:docMk/>
            <pc:sldMk cId="109857222" sldId="256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6-01-05T05:50:40.674" v="279" actId="20577"/>
          <ac:spMkLst>
            <pc:docMk/>
            <pc:sldMk cId="109857222" sldId="256"/>
            <ac:spMk id="29" creationId="{04ADB9CC-6036-5B9F-1356-02DA6F03F24B}"/>
          </ac:spMkLst>
        </pc:spChg>
        <pc:cxnChg chg="add mod">
          <ac:chgData name="Anirudha R" userId="0810086d-6cd7-4224-90f1-a552785c16d7" providerId="ADAL" clId="{BB50BC70-A36B-45D1-8E68-B2557D173A01}" dt="2026-01-05T05:50:43.761" v="280" actId="1076"/>
          <ac:cxnSpMkLst>
            <pc:docMk/>
            <pc:sldMk cId="109857222" sldId="256"/>
            <ac:cxnSpMk id="8" creationId="{3A626B89-A3F6-7BAF-DBB5-B93FF93AC32C}"/>
          </ac:cxnSpMkLst>
        </pc:cxnChg>
        <pc:cxnChg chg="add del">
          <ac:chgData name="Anirudha R" userId="0810086d-6cd7-4224-90f1-a552785c16d7" providerId="ADAL" clId="{BB50BC70-A36B-45D1-8E68-B2557D173A01}" dt="2025-12-10T10:20:06.378" v="62" actId="478"/>
          <ac:cxnSpMkLst>
            <pc:docMk/>
            <pc:sldMk cId="109857222" sldId="256"/>
            <ac:cxnSpMk id="13" creationId="{4CF4E5AC-B001-730F-634A-93A83F4E1AEC}"/>
          </ac:cxnSpMkLst>
        </pc:cxnChg>
        <pc:cxnChg chg="mod">
          <ac:chgData name="Anirudha R" userId="0810086d-6cd7-4224-90f1-a552785c16d7" providerId="ADAL" clId="{BB50BC70-A36B-45D1-8E68-B2557D173A01}" dt="2026-01-05T05:12:05.315" v="245" actId="14100"/>
          <ac:cxnSpMkLst>
            <pc:docMk/>
            <pc:sldMk cId="109857222" sldId="256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96703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7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8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2141" y="1146647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Modernizing operations to build a smarter, connected retail and automotive service network.</a:t>
            </a:r>
            <a:endParaRPr lang="en-US" dirty="0">
              <a:solidFill>
                <a:schemeClr val="bg1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9159441" y="2582205"/>
            <a:ext cx="2414087" cy="19466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Streamlined case management process and reduced turnaround time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SLA tracking and compliance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Simplified the return and refund process for online customers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Increased customer satisfaction and reduced customer defection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422141" y="1651742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363974"/>
            <a:ext cx="1169742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Threads of excellence​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315161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798425" y="2634743"/>
            <a:ext cx="0" cy="337147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422141" y="2582205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547356" y="292854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422141" y="3428089"/>
            <a:ext cx="2118995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Challenges in delivering consistent and efficient customer service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across its rapidly expanding retail network​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547356" y="3428089"/>
            <a:ext cx="2036076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Poor customer service processes led to customer defection, low lead conversion, high churn rates, and revenue impact​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422141" y="292854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419735" y="5045972"/>
            <a:ext cx="144970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Lack of streamlined case management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419735" y="457233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2547356" y="5045972"/>
            <a:ext cx="1935109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visibility into service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performance further affected both customer and employee experience​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2549762" y="457233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D12EFF-9F1F-759B-6894-4580B46FC813}"/>
              </a:ext>
            </a:extLst>
          </p:cNvPr>
          <p:cNvSpPr txBox="1"/>
          <p:nvPr/>
        </p:nvSpPr>
        <p:spPr>
          <a:xfrm>
            <a:off x="1481638" y="1607793"/>
            <a:ext cx="10126632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Indian fashion retail company with a strong nationwide presence, operating 3,031+ exclusive stores, approximately 25,000 multi-brand outlets, and over 6,500 points of sale across department stores in India. ​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" name="TextBox 26">
            <a:extLst>
              <a:ext uri="{FF2B5EF4-FFF2-40B4-BE49-F238E27FC236}">
                <a16:creationId xmlns:a16="http://schemas.microsoft.com/office/drawing/2014/main" id="{F369923F-3092-50BD-579D-9C0A6D229133}"/>
              </a:ext>
            </a:extLst>
          </p:cNvPr>
          <p:cNvSpPr txBox="1"/>
          <p:nvPr/>
        </p:nvSpPr>
        <p:spPr>
          <a:xfrm>
            <a:off x="5072981" y="2582205"/>
            <a:ext cx="3467029" cy="32393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implemented Microsoft Dynamics 365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Customer Service, leveraging its out-of-the-box capabilities to modernize and standardize customer support operations. The solution was integrated with existing enterprise systems to enable seamless case handling, enhanced visibility, and data-driven decision-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Making</a:t>
            </a:r>
          </a:p>
          <a:p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Outlook integration for efficient case management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Ameyo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integration for computer telephony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Teradata integration for enterprise data connectivity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Power BI dashboards and reports for enhanced visualization and insights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A626B89-A3F6-7BAF-DBB5-B93FF93AC32C}"/>
              </a:ext>
            </a:extLst>
          </p:cNvPr>
          <p:cNvCxnSpPr>
            <a:cxnSpLocks/>
          </p:cNvCxnSpPr>
          <p:nvPr/>
        </p:nvCxnSpPr>
        <p:spPr>
          <a:xfrm flipV="1">
            <a:off x="8849725" y="2634743"/>
            <a:ext cx="0" cy="337147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B3256E-E6D3-442E-8396-3C9F55491989}"/>
</file>

<file path=customXml/itemProps2.xml><?xml version="1.0" encoding="utf-8"?>
<ds:datastoreItem xmlns:ds="http://schemas.openxmlformats.org/officeDocument/2006/customXml" ds:itemID="{B33F4331-33DA-47F8-BA4D-F56A7A531DAA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433ED9FA-423D-448A-8766-41B0469E35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222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34</cp:revision>
  <dcterms:created xsi:type="dcterms:W3CDTF">2025-10-30T05:33:55Z</dcterms:created>
  <dcterms:modified xsi:type="dcterms:W3CDTF">2026-01-05T05:50:46Z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