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DC3BC3-6166-32F6-C42F-C6A0C25E6C76}" v="10" dt="2025-06-26T10:29:15.678"/>
    <p1510:client id="{517D6F6B-36D6-ED66-FCDA-F333A4D218DD}" v="118" dt="2025-06-26T05:50:12.8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517D6F6B-36D6-ED66-FCDA-F333A4D218DD}"/>
    <pc:docChg chg="addSld delSld modSld">
      <pc:chgData name="Poojitha Jayadevan" userId="S::poojitha.j@sonata-software.com::cf5319fc-0ad7-4490-82c9-00b9087f3f27" providerId="AD" clId="Web-{517D6F6B-36D6-ED66-FCDA-F333A4D218DD}" dt="2025-06-26T05:50:12.870" v="83"/>
      <pc:docMkLst>
        <pc:docMk/>
      </pc:docMkLst>
      <pc:sldChg chg="del">
        <pc:chgData name="Poojitha Jayadevan" userId="S::poojitha.j@sonata-software.com::cf5319fc-0ad7-4490-82c9-00b9087f3f27" providerId="AD" clId="Web-{517D6F6B-36D6-ED66-FCDA-F333A4D218DD}" dt="2025-06-26T05:45:04.358" v="1"/>
        <pc:sldMkLst>
          <pc:docMk/>
          <pc:sldMk cId="109857222" sldId="256"/>
        </pc:sldMkLst>
      </pc:sldChg>
      <pc:sldChg chg="addSp delSp modSp add">
        <pc:chgData name="Poojitha Jayadevan" userId="S::poojitha.j@sonata-software.com::cf5319fc-0ad7-4490-82c9-00b9087f3f27" providerId="AD" clId="Web-{517D6F6B-36D6-ED66-FCDA-F333A4D218DD}" dt="2025-06-26T05:50:12.870" v="83"/>
        <pc:sldMkLst>
          <pc:docMk/>
          <pc:sldMk cId="3013969633" sldId="262"/>
        </pc:sldMkLst>
        <pc:spChg chg="mod">
          <ac:chgData name="Poojitha Jayadevan" userId="S::poojitha.j@sonata-software.com::cf5319fc-0ad7-4490-82c9-00b9087f3f27" providerId="AD" clId="Web-{517D6F6B-36D6-ED66-FCDA-F333A4D218DD}" dt="2025-06-26T05:45:48.734" v="27" actId="20577"/>
          <ac:spMkLst>
            <pc:docMk/>
            <pc:sldMk cId="3013969633" sldId="262"/>
            <ac:spMk id="4" creationId="{E229E25B-83E5-F133-4B68-46932CC4844B}"/>
          </ac:spMkLst>
        </pc:spChg>
        <pc:spChg chg="mod">
          <ac:chgData name="Poojitha Jayadevan" userId="S::poojitha.j@sonata-software.com::cf5319fc-0ad7-4490-82c9-00b9087f3f27" providerId="AD" clId="Web-{517D6F6B-36D6-ED66-FCDA-F333A4D218DD}" dt="2025-06-26T05:49:58.244" v="77" actId="20577"/>
          <ac:spMkLst>
            <pc:docMk/>
            <pc:sldMk cId="3013969633" sldId="262"/>
            <ac:spMk id="9" creationId="{74AA6302-8E45-C322-43C9-8DBE34DAC47E}"/>
          </ac:spMkLst>
        </pc:spChg>
        <pc:spChg chg="add del">
          <ac:chgData name="Poojitha Jayadevan" userId="S::poojitha.j@sonata-software.com::cf5319fc-0ad7-4490-82c9-00b9087f3f27" providerId="AD" clId="Web-{517D6F6B-36D6-ED66-FCDA-F333A4D218DD}" dt="2025-06-26T05:50:12.870" v="81"/>
          <ac:spMkLst>
            <pc:docMk/>
            <pc:sldMk cId="3013969633" sldId="262"/>
            <ac:spMk id="12" creationId="{D4C76486-BDC7-41BA-95DB-852F9834DE31}"/>
          </ac:spMkLst>
        </pc:spChg>
        <pc:spChg chg="mod">
          <ac:chgData name="Poojitha Jayadevan" userId="S::poojitha.j@sonata-software.com::cf5319fc-0ad7-4490-82c9-00b9087f3f27" providerId="AD" clId="Web-{517D6F6B-36D6-ED66-FCDA-F333A4D218DD}" dt="2025-06-26T05:49:32.165" v="67" actId="20577"/>
          <ac:spMkLst>
            <pc:docMk/>
            <pc:sldMk cId="3013969633" sldId="262"/>
            <ac:spMk id="27" creationId="{C83B5CE8-84AB-DA9F-9436-564D7355A278}"/>
          </ac:spMkLst>
        </pc:spChg>
        <pc:spChg chg="add del">
          <ac:chgData name="Poojitha Jayadevan" userId="S::poojitha.j@sonata-software.com::cf5319fc-0ad7-4490-82c9-00b9087f3f27" providerId="AD" clId="Web-{517D6F6B-36D6-ED66-FCDA-F333A4D218DD}" dt="2025-06-26T05:45:39.656" v="15"/>
          <ac:spMkLst>
            <pc:docMk/>
            <pc:sldMk cId="3013969633" sldId="262"/>
            <ac:spMk id="59" creationId="{CFAC1CCD-F2AC-4C70-8527-74711EB02D2C}"/>
          </ac:spMkLst>
        </pc:spChg>
        <pc:spChg chg="add del">
          <ac:chgData name="Poojitha Jayadevan" userId="S::poojitha.j@sonata-software.com::cf5319fc-0ad7-4490-82c9-00b9087f3f27" providerId="AD" clId="Web-{517D6F6B-36D6-ED66-FCDA-F333A4D218DD}" dt="2025-06-26T05:50:12.870" v="83"/>
          <ac:spMkLst>
            <pc:docMk/>
            <pc:sldMk cId="3013969633" sldId="262"/>
            <ac:spMk id="63" creationId="{54B62B7C-3B24-4966-8B7F-798504EA348F}"/>
          </ac:spMkLst>
        </pc:spChg>
        <pc:spChg chg="add del">
          <ac:chgData name="Poojitha Jayadevan" userId="S::poojitha.j@sonata-software.com::cf5319fc-0ad7-4490-82c9-00b9087f3f27" providerId="AD" clId="Web-{517D6F6B-36D6-ED66-FCDA-F333A4D218DD}" dt="2025-06-26T05:50:12.870" v="82"/>
          <ac:spMkLst>
            <pc:docMk/>
            <pc:sldMk cId="3013969633" sldId="262"/>
            <ac:spMk id="64" creationId="{E78C9E7A-5509-441A-8EC6-EBFC8386C6A7}"/>
          </ac:spMkLst>
        </pc:spChg>
        <pc:spChg chg="mod">
          <ac:chgData name="Poojitha Jayadevan" userId="S::poojitha.j@sonata-software.com::cf5319fc-0ad7-4490-82c9-00b9087f3f27" providerId="AD" clId="Web-{517D6F6B-36D6-ED66-FCDA-F333A4D218DD}" dt="2025-06-26T05:45:16.421" v="3" actId="20577"/>
          <ac:spMkLst>
            <pc:docMk/>
            <pc:sldMk cId="3013969633" sldId="262"/>
            <ac:spMk id="118" creationId="{5F72B420-E7AB-B156-89C1-C06DD119F52B}"/>
          </ac:spMkLst>
        </pc:spChg>
        <pc:cxnChg chg="add del">
          <ac:chgData name="Poojitha Jayadevan" userId="S::poojitha.j@sonata-software.com::cf5319fc-0ad7-4490-82c9-00b9087f3f27" providerId="AD" clId="Web-{517D6F6B-36D6-ED66-FCDA-F333A4D218DD}" dt="2025-06-26T05:50:12.870" v="80"/>
          <ac:cxnSpMkLst>
            <pc:docMk/>
            <pc:sldMk cId="3013969633" sldId="262"/>
            <ac:cxnSpMk id="18" creationId="{627CB218-C496-374F-C222-593DC0A956DC}"/>
          </ac:cxnSpMkLst>
        </pc:cxnChg>
        <pc:cxnChg chg="add del">
          <ac:chgData name="Poojitha Jayadevan" userId="S::poojitha.j@sonata-software.com::cf5319fc-0ad7-4490-82c9-00b9087f3f27" providerId="AD" clId="Web-{517D6F6B-36D6-ED66-FCDA-F333A4D218DD}" dt="2025-06-26T05:50:12.870" v="79"/>
          <ac:cxnSpMkLst>
            <pc:docMk/>
            <pc:sldMk cId="3013969633" sldId="262"/>
            <ac:cxnSpMk id="19" creationId="{B7C10037-0A5B-1E22-7F83-63E39553E5A3}"/>
          </ac:cxnSpMkLst>
        </pc:cxnChg>
        <pc:cxnChg chg="add del">
          <ac:chgData name="Poojitha Jayadevan" userId="S::poojitha.j@sonata-software.com::cf5319fc-0ad7-4490-82c9-00b9087f3f27" providerId="AD" clId="Web-{517D6F6B-36D6-ED66-FCDA-F333A4D218DD}" dt="2025-06-26T05:50:12.854" v="78"/>
          <ac:cxnSpMkLst>
            <pc:docMk/>
            <pc:sldMk cId="3013969633" sldId="262"/>
            <ac:cxnSpMk id="163" creationId="{93B566BE-2D84-C658-2204-0D96E33339F0}"/>
          </ac:cxnSpMkLst>
        </pc:cxnChg>
      </pc:sldChg>
    </pc:docChg>
  </pc:docChgLst>
  <pc:docChgLst>
    <pc:chgData name="Poojitha Jayadevan" userId="S::poojitha.j@sonata-software.com::cf5319fc-0ad7-4490-82c9-00b9087f3f27" providerId="AD" clId="Web-{3BDC3BC3-6166-32F6-C42F-C6A0C25E6C76}"/>
    <pc:docChg chg="modSld">
      <pc:chgData name="Poojitha Jayadevan" userId="S::poojitha.j@sonata-software.com::cf5319fc-0ad7-4490-82c9-00b9087f3f27" providerId="AD" clId="Web-{3BDC3BC3-6166-32F6-C42F-C6A0C25E6C76}" dt="2025-06-26T10:29:14.459" v="7" actId="20577"/>
      <pc:docMkLst>
        <pc:docMk/>
      </pc:docMkLst>
      <pc:sldChg chg="modSp">
        <pc:chgData name="Poojitha Jayadevan" userId="S::poojitha.j@sonata-software.com::cf5319fc-0ad7-4490-82c9-00b9087f3f27" providerId="AD" clId="Web-{3BDC3BC3-6166-32F6-C42F-C6A0C25E6C76}" dt="2025-06-26T10:29:14.459" v="7" actId="20577"/>
        <pc:sldMkLst>
          <pc:docMk/>
          <pc:sldMk cId="3013969633" sldId="262"/>
        </pc:sldMkLst>
        <pc:spChg chg="mod">
          <ac:chgData name="Poojitha Jayadevan" userId="S::poojitha.j@sonata-software.com::cf5319fc-0ad7-4490-82c9-00b9087f3f27" providerId="AD" clId="Web-{3BDC3BC3-6166-32F6-C42F-C6A0C25E6C76}" dt="2025-06-26T10:29:14.459" v="7" actId="20577"/>
          <ac:spMkLst>
            <pc:docMk/>
            <pc:sldMk cId="3013969633" sldId="262"/>
            <ac:spMk id="118" creationId="{5F72B420-E7AB-B156-89C1-C06DD119F5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7960449" cy="492443"/>
          </a:xfrm>
          <a:prstGeom prst="rect">
            <a:avLst/>
          </a:prstGeom>
          <a:noFill/>
        </p:spPr>
        <p:txBody>
          <a:bodyPr wrap="square" lIns="0" tIns="0" rIns="0" bIns="0" anchor="t">
            <a:spAutoFit/>
          </a:bodyPr>
          <a:lstStyle/>
          <a:p>
            <a:r>
              <a:rPr lang="en-US" sz="1600" dirty="0">
                <a:solidFill>
                  <a:sysClr val="windowText" lastClr="000000"/>
                </a:solidFill>
                <a:latin typeface="Segoe UI" panose="020B0502040204020203" pitchFamily="34" charset="0"/>
                <a:ea typeface="+mn-lt"/>
                <a:cs typeface="Segoe UI" panose="020B0502040204020203" pitchFamily="34" charset="0"/>
              </a:rPr>
              <a:t>A UK-based telecommunications company specializing in network services for enterprises, new media providers, and telecom carriers. </a:t>
            </a:r>
            <a:endParaRPr lang="en-US"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5323629" y="2746977"/>
            <a:ext cx="3673102" cy="2931572"/>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r>
              <a:rPr lang="en-US" sz="1200" dirty="0">
                <a:latin typeface="Segoe UI" panose="020B0502040204020203" pitchFamily="34" charset="0"/>
                <a:ea typeface="+mn-lt"/>
                <a:cs typeface="Segoe UI" panose="020B0502040204020203" pitchFamily="34" charset="0"/>
              </a:rPr>
              <a:t>Implemented a generative AI-based bot that empowers support engineers to retrieve the most relevant SDs by describing their issues in natural language. This intelligent solution integrates seamlessly with existing repositories and automates search and document mapping to engineer queries. </a:t>
            </a:r>
            <a:endParaRPr lang="en-US" dirty="0">
              <a:latin typeface="Segoe UI" panose="020B0502040204020203" pitchFamily="34" charset="0"/>
              <a:cs typeface="Segoe UI" panose="020B0502040204020203" pitchFamily="34" charset="0"/>
            </a:endParaRPr>
          </a:p>
          <a:p>
            <a:endParaRPr lang="en-US" sz="1200" dirty="0">
              <a:latin typeface="Segoe UI" panose="020B0502040204020203" pitchFamily="34" charset="0"/>
              <a:ea typeface="+mn-lt"/>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 Self-Help Bot for initial user interaction</a:t>
            </a:r>
            <a:endParaRPr lang="en-US" dirty="0">
              <a:latin typeface="Segoe UI" panose="020B0502040204020203" pitchFamily="34" charset="0"/>
              <a:ea typeface="+mn-lt"/>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Automated collection of supplementary ticket information</a:t>
            </a:r>
            <a:endParaRPr lang="en-US" dirty="0">
              <a:latin typeface="Segoe UI" panose="020B0502040204020203" pitchFamily="34" charset="0"/>
              <a:ea typeface="+mn-lt"/>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GenAI-based classification and ticket assignment</a:t>
            </a:r>
            <a:endParaRPr lang="en-US" dirty="0">
              <a:latin typeface="Segoe UI" panose="020B0502040204020203" pitchFamily="34" charset="0"/>
              <a:ea typeface="+mn-lt"/>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Slack-based Service Desk Bot interface</a:t>
            </a:r>
            <a:endParaRPr lang="en-US" dirty="0">
              <a:latin typeface="Segoe UI" panose="020B0502040204020203" pitchFamily="34" charset="0"/>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Vector database for semantic knowledge search</a:t>
            </a:r>
            <a:endParaRPr lang="en-US" dirty="0">
              <a:latin typeface="Segoe UI" panose="020B0502040204020203" pitchFamily="34" charset="0"/>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Continuous indexing from enterprise knowledge sources</a:t>
            </a:r>
            <a:endParaRPr lang="en-US" dirty="0">
              <a:latin typeface="Segoe UI" panose="020B0502040204020203" pitchFamily="34" charset="0"/>
              <a:ea typeface="+mn-lt"/>
              <a:cs typeface="Segoe UI" panose="020B0502040204020203" pitchFamily="34" charset="0"/>
            </a:endParaRPr>
          </a:p>
          <a:p>
            <a:pPr marL="171450" indent="-171450">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Use of LLM for NLP, summarization, and classification</a:t>
            </a:r>
            <a:endParaRPr lang="en-US" dirty="0">
              <a:latin typeface="Segoe UI" panose="020B0502040204020203" pitchFamily="34" charset="0"/>
              <a:ea typeface="+mn-lt"/>
              <a:cs typeface="Segoe UI" panose="020B0502040204020203" pitchFamily="34" charset="0"/>
            </a:endParaRPr>
          </a:p>
        </p:txBody>
      </p:sp>
      <p:sp>
        <p:nvSpPr>
          <p:cNvPr id="9" name="TextBox 8">
            <a:extLst>
              <a:ext uri="{FF2B5EF4-FFF2-40B4-BE49-F238E27FC236}">
                <a16:creationId xmlns:a16="http://schemas.microsoft.com/office/drawing/2014/main" id="{74AA6302-8E45-C322-43C9-8DBE34DAC47E}"/>
              </a:ext>
            </a:extLst>
          </p:cNvPr>
          <p:cNvSpPr txBox="1"/>
          <p:nvPr/>
        </p:nvSpPr>
        <p:spPr>
          <a:xfrm>
            <a:off x="9334201" y="2746977"/>
            <a:ext cx="2500005" cy="25776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dirty="0">
              <a:latin typeface="Segoe UI" panose="020B0502040204020203" pitchFamily="34" charset="0"/>
              <a:ea typeface="+mn-lt"/>
              <a:cs typeface="Segoe UI" panose="020B0502040204020203" pitchFamily="34" charset="0"/>
            </a:endParaRPr>
          </a:p>
          <a:p>
            <a:pPr marL="171450" indent="-171450">
              <a:buClr>
                <a:schemeClr val="tx2"/>
              </a:buClr>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Benefits delivered to more than 100+ stakeholders across the organization </a:t>
            </a:r>
          </a:p>
          <a:p>
            <a:pPr marL="171450" indent="-171450">
              <a:buClr>
                <a:schemeClr val="tx2"/>
              </a:buClr>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Cost savings exceeding $300K achieved within the first year of implementation </a:t>
            </a:r>
          </a:p>
          <a:p>
            <a:pPr marL="171450" indent="-171450">
              <a:buClr>
                <a:schemeClr val="tx2"/>
              </a:buClr>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Significant reduction in overall ticket volume through self-service capabilities </a:t>
            </a:r>
          </a:p>
          <a:p>
            <a:pPr marL="171450" indent="-171450">
              <a:buClr>
                <a:schemeClr val="tx2"/>
              </a:buClr>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Measurable improvement in ticket assignment accuracy and speed </a:t>
            </a:r>
          </a:p>
          <a:p>
            <a:pPr marL="171450" indent="-171450">
              <a:buClr>
                <a:schemeClr val="tx2"/>
              </a:buClr>
              <a:buFont typeface="Arial" panose="020B0604020202020204" pitchFamily="34" charset="0"/>
              <a:buChar char="•"/>
            </a:pPr>
            <a:r>
              <a:rPr lang="en-US" sz="1100" dirty="0">
                <a:latin typeface="Segoe UI" panose="020B0502040204020203" pitchFamily="34" charset="0"/>
                <a:ea typeface="+mn-lt"/>
                <a:cs typeface="Segoe UI" panose="020B0502040204020203" pitchFamily="34" charset="0"/>
              </a:rPr>
              <a:t>Notable reduction in ticket resolution cycle time </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1866554"/>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lIns="91440" tIns="45720" rIns="91440" bIns="45720" anchor="t">
            <a:spAutoFit/>
          </a:bodyPr>
          <a:lstStyle/>
          <a:p>
            <a:r>
              <a:rPr lang="en-IN" sz="4800" b="1" dirty="0">
                <a:solidFill>
                  <a:srgbClr val="000000"/>
                </a:solidFill>
                <a:latin typeface="Segoe UI" panose="020B0502040204020203" pitchFamily="34" charset="0"/>
                <a:ea typeface="+mn-lt"/>
                <a:cs typeface="Segoe UI" panose="020B0502040204020203" pitchFamily="34" charset="0"/>
              </a:rPr>
              <a:t>Tickets to transformation</a:t>
            </a:r>
            <a:endParaRPr lang="en-US" b="1" dirty="0">
              <a:latin typeface="Segoe UI" panose="020B0502040204020203" pitchFamily="34" charset="0"/>
              <a:ea typeface="+mn-lt"/>
              <a:cs typeface="Segoe UI" panose="020B0502040204020203" pitchFamily="34" charset="0"/>
            </a:endParaRPr>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479933"/>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9191962" y="2817919"/>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986158" y="2817919"/>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2746977"/>
            <a:ext cx="2118995" cy="258853"/>
          </a:xfrm>
          <a:prstGeom prst="rect">
            <a:avLst/>
          </a:prstGeom>
          <a:noFill/>
        </p:spPr>
        <p:txBody>
          <a:bodyPr wrap="square" lIns="0" tIns="0" rIns="0" bIns="0">
            <a:spAutoFit/>
          </a:bodyPr>
          <a:lstStyle/>
          <a:p>
            <a:pPr>
              <a:lnSpc>
                <a:spcPct val="115000"/>
              </a:lnSpc>
            </a:pPr>
            <a:r>
              <a:rPr lang="en-IN" sz="1600" b="1">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3001382"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2</a:t>
            </a:r>
            <a:endParaRPr lang="en-US">
              <a:solidFill>
                <a:schemeClr val="tx1"/>
              </a:solidFill>
              <a:latin typeface="Segoe UI" panose="020B0502040204020203" pitchFamily="34" charset="0"/>
              <a:cs typeface="Segoe UI" panose="020B0502040204020203" pitchFamily="34" charset="0"/>
            </a:endParaRPr>
          </a:p>
        </p:txBody>
      </p:sp>
      <p:sp>
        <p:nvSpPr>
          <p:cNvPr id="103" name="TextBox 102">
            <a:extLst>
              <a:ext uri="{FF2B5EF4-FFF2-40B4-BE49-F238E27FC236}">
                <a16:creationId xmlns:a16="http://schemas.microsoft.com/office/drawing/2014/main" id="{B1585D3F-CD24-8285-5B48-7566894739AE}"/>
              </a:ext>
            </a:extLst>
          </p:cNvPr>
          <p:cNvSpPr txBox="1"/>
          <p:nvPr/>
        </p:nvSpPr>
        <p:spPr>
          <a:xfrm>
            <a:off x="3001382" y="3592861"/>
            <a:ext cx="1736554" cy="369332"/>
          </a:xfrm>
          <a:prstGeom prst="rect">
            <a:avLst/>
          </a:prstGeom>
          <a:noFill/>
        </p:spPr>
        <p:txBody>
          <a:bodyPr wrap="square" lIns="0" tIns="0" rIns="0" bIns="0" anchor="t">
            <a:spAutoFit/>
          </a:bodyPr>
          <a:lstStyle/>
          <a:p>
            <a:r>
              <a:rPr lang="en-US" sz="1200">
                <a:latin typeface="Segoe UI" panose="020B0502040204020203" pitchFamily="34" charset="0"/>
                <a:ea typeface="+mn-lt"/>
                <a:cs typeface="Segoe UI" panose="020B0502040204020203" pitchFamily="34" charset="0"/>
              </a:rPr>
              <a:t>Increased operational effort for engineers </a:t>
            </a:r>
            <a:endParaRPr lang="en-US">
              <a:latin typeface="Segoe UI" panose="020B0502040204020203" pitchFamily="34" charset="0"/>
              <a:ea typeface="+mn-lt"/>
              <a:cs typeface="Segoe UI" panose="020B0502040204020203" pitchFamily="34" charset="0"/>
            </a:endParaRP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4" y="4907266"/>
            <a:ext cx="2145781" cy="369332"/>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Delayed issue resolution due to inefficient document retrieval </a:t>
            </a:r>
            <a:endParaRPr lang="en-US" dirty="0">
              <a:latin typeface="Segoe UI" panose="020B0502040204020203" pitchFamily="34" charset="0"/>
              <a:cs typeface="Segoe UI" panose="020B0502040204020203" pitchFamily="34" charset="0"/>
            </a:endParaRPr>
          </a:p>
        </p:txBody>
      </p:sp>
      <p:sp>
        <p:nvSpPr>
          <p:cNvPr id="104" name="TextBox 103">
            <a:extLst>
              <a:ext uri="{FF2B5EF4-FFF2-40B4-BE49-F238E27FC236}">
                <a16:creationId xmlns:a16="http://schemas.microsoft.com/office/drawing/2014/main" id="{37B77DFB-D7D0-B5E6-2FC1-2468DDF9629C}"/>
              </a:ext>
            </a:extLst>
          </p:cNvPr>
          <p:cNvSpPr txBox="1"/>
          <p:nvPr/>
        </p:nvSpPr>
        <p:spPr>
          <a:xfrm>
            <a:off x="3001382" y="4929037"/>
            <a:ext cx="1749652"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Negative impact on customer experience due to resolution delays </a:t>
            </a:r>
            <a:endParaRPr lang="en-US" dirty="0">
              <a:latin typeface="Segoe UI" panose="020B0502040204020203" pitchFamily="34" charset="0"/>
              <a:ea typeface="+mn-lt"/>
              <a:cs typeface="Segoe UI" panose="020B0502040204020203" pitchFamily="34" charset="0"/>
            </a:endParaRPr>
          </a:p>
        </p:txBody>
      </p:sp>
      <p:sp>
        <p:nvSpPr>
          <p:cNvPr id="188" name="Oval 187">
            <a:extLst>
              <a:ext uri="{FF2B5EF4-FFF2-40B4-BE49-F238E27FC236}">
                <a16:creationId xmlns:a16="http://schemas.microsoft.com/office/drawing/2014/main" id="{85BC572A-C1F6-681C-A59D-7FC886BA8173}"/>
              </a:ext>
            </a:extLst>
          </p:cNvPr>
          <p:cNvSpPr/>
          <p:nvPr/>
        </p:nvSpPr>
        <p:spPr>
          <a:xfrm>
            <a:off x="390594" y="442205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dirty="0">
                <a:solidFill>
                  <a:schemeClr val="tx1"/>
                </a:solidFill>
                <a:latin typeface="Segoe UI" panose="020B0502040204020203" pitchFamily="34" charset="0"/>
                <a:cs typeface="Segoe UI" panose="020B0502040204020203" pitchFamily="34" charset="0"/>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4"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dirty="0">
                <a:solidFill>
                  <a:schemeClr val="tx1"/>
                </a:solidFill>
                <a:latin typeface="Segoe UI" panose="020B0502040204020203" pitchFamily="34" charset="0"/>
                <a:cs typeface="Segoe UI" panose="020B0502040204020203" pitchFamily="34" charset="0"/>
              </a:rPr>
              <a:t>1</a:t>
            </a:r>
          </a:p>
        </p:txBody>
      </p:sp>
      <p:sp>
        <p:nvSpPr>
          <p:cNvPr id="2" name="Oval 1">
            <a:extLst>
              <a:ext uri="{FF2B5EF4-FFF2-40B4-BE49-F238E27FC236}">
                <a16:creationId xmlns:a16="http://schemas.microsoft.com/office/drawing/2014/main" id="{C4AE0600-19D6-FBDA-B052-10DAA5910661}"/>
              </a:ext>
            </a:extLst>
          </p:cNvPr>
          <p:cNvSpPr/>
          <p:nvPr/>
        </p:nvSpPr>
        <p:spPr>
          <a:xfrm>
            <a:off x="3001382" y="442205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4</a:t>
            </a:r>
            <a:endParaRPr lang="en-US">
              <a:solidFill>
                <a:schemeClr val="tx1"/>
              </a:solidFill>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B85C6EA3-C651-1B26-C5AF-F493D4E4C288}"/>
              </a:ext>
            </a:extLst>
          </p:cNvPr>
          <p:cNvSpPr txBox="1"/>
          <p:nvPr/>
        </p:nvSpPr>
        <p:spPr>
          <a:xfrm>
            <a:off x="390594" y="3592861"/>
            <a:ext cx="2414947"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Prolonged manual search processes by support engineers  across multiple document repositories </a:t>
            </a: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efdac34-9db6-427b-8ab8-479c40b5e3c8">
      <Terms xmlns="http://schemas.microsoft.com/office/infopath/2007/PartnerControls"/>
    </lcf76f155ced4ddcb4097134ff3c332f>
    <TaxCatchAll xmlns="b208fce4-3e29-477c-a989-e36b5cecf3b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5" ma:contentTypeDescription="Create a new document." ma:contentTypeScope="" ma:versionID="41a8d25fc42bf2a24f3d13bae9652c08">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3b793fa45ac2d12e2420044b715fa9fb"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f0ce735-7fc1-4351-94dd-0d081112932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927106b-4ea5-4f83-8e20-b202c06a3b3c}" ma:internalName="TaxCatchAll" ma:showField="CatchAllData" ma:web="b208fce4-3e29-477c-a989-e36b5cecf3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6BC410-88CC-435C-9E24-B554B1C8D28E}">
  <ds:schemaRefs>
    <ds:schemaRef ds:uri="0efdac34-9db6-427b-8ab8-479c40b5e3c8"/>
    <ds:schemaRef ds:uri="b208fce4-3e29-477c-a989-e36b5cecf3b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212CB56-1EC4-4AFE-9F08-E7C396957531}">
  <ds:schemaRefs>
    <ds:schemaRef ds:uri="0efdac34-9db6-427b-8ab8-479c40b5e3c8"/>
    <ds:schemaRef ds:uri="b208fce4-3e29-477c-a989-e36b5cecf3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572323E-7BC5-456D-B60F-63A904AF07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TotalTime>
  <Words>199</Words>
  <Application>Microsoft Office PowerPoint</Application>
  <PresentationFormat>Widescreen</PresentationFormat>
  <Paragraphs>29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3</cp:revision>
  <dcterms:created xsi:type="dcterms:W3CDTF">2025-06-26T05:44:37Z</dcterms:created>
  <dcterms:modified xsi:type="dcterms:W3CDTF">2025-07-08T09:20:56Z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y fmtid="{D5CDD505-2E9C-101B-9397-08002B2CF9AE}" pid="3" name="MediaServiceImageTags">
    <vt:lpwstr/>
  </property>
</Properties>
</file>