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856C90-F82B-9018-E7C7-ED1569D4925A}" v="72" dt="2026-07-30T10:14:24.1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ojitha Jayadevan" userId="S::poojitha.j@sonata-software.com::cf5319fc-0ad7-4490-82c9-00b9087f3f27" providerId="AD" clId="Web-{80856C90-F82B-9018-E7C7-ED1569D4925A}"/>
    <pc:docChg chg="addSld delSld modSld">
      <pc:chgData name="Poojitha Jayadevan" userId="S::poojitha.j@sonata-software.com::cf5319fc-0ad7-4490-82c9-00b9087f3f27" providerId="AD" clId="Web-{80856C90-F82B-9018-E7C7-ED1569D4925A}" dt="2026-07-30T10:14:24.101" v="61" actId="1076"/>
      <pc:docMkLst>
        <pc:docMk/>
      </pc:docMkLst>
      <pc:sldChg chg="del">
        <pc:chgData name="Poojitha Jayadevan" userId="S::poojitha.j@sonata-software.com::cf5319fc-0ad7-4490-82c9-00b9087f3f27" providerId="AD" clId="Web-{80856C90-F82B-9018-E7C7-ED1569D4925A}" dt="2026-07-30T10:10:16.624" v="1"/>
        <pc:sldMkLst>
          <pc:docMk/>
          <pc:sldMk cId="109857222" sldId="256"/>
        </pc:sldMkLst>
      </pc:sldChg>
      <pc:sldChg chg="delSp modSp add">
        <pc:chgData name="Poojitha Jayadevan" userId="S::poojitha.j@sonata-software.com::cf5319fc-0ad7-4490-82c9-00b9087f3f27" providerId="AD" clId="Web-{80856C90-F82B-9018-E7C7-ED1569D4925A}" dt="2026-07-30T10:14:24.101" v="61" actId="1076"/>
        <pc:sldMkLst>
          <pc:docMk/>
          <pc:sldMk cId="800450807" sldId="257"/>
        </pc:sldMkLst>
        <pc:spChg chg="del">
          <ac:chgData name="Poojitha Jayadevan" userId="S::poojitha.j@sonata-software.com::cf5319fc-0ad7-4490-82c9-00b9087f3f27" providerId="AD" clId="Web-{80856C90-F82B-9018-E7C7-ED1569D4925A}" dt="2026-07-30T10:11:54.784" v="17"/>
          <ac:spMkLst>
            <pc:docMk/>
            <pc:sldMk cId="800450807" sldId="257"/>
            <ac:spMk id="2" creationId="{3161BB31-5BBC-EC79-7DF2-DB61C08D2EC9}"/>
          </ac:spMkLst>
        </pc:spChg>
        <pc:spChg chg="del">
          <ac:chgData name="Poojitha Jayadevan" userId="S::poojitha.j@sonata-software.com::cf5319fc-0ad7-4490-82c9-00b9087f3f27" providerId="AD" clId="Web-{80856C90-F82B-9018-E7C7-ED1569D4925A}" dt="2026-07-30T10:11:56.049" v="18"/>
          <ac:spMkLst>
            <pc:docMk/>
            <pc:sldMk cId="800450807" sldId="257"/>
            <ac:spMk id="3" creationId="{A3DC6D37-01E4-2730-1985-F0F765C459DA}"/>
          </ac:spMkLst>
        </pc:spChg>
        <pc:spChg chg="mod">
          <ac:chgData name="Poojitha Jayadevan" userId="S::poojitha.j@sonata-software.com::cf5319fc-0ad7-4490-82c9-00b9087f3f27" providerId="AD" clId="Web-{80856C90-F82B-9018-E7C7-ED1569D4925A}" dt="2026-07-30T10:14:24.086" v="60" actId="1076"/>
          <ac:spMkLst>
            <pc:docMk/>
            <pc:sldMk cId="800450807" sldId="257"/>
            <ac:spMk id="4" creationId="{5BCE93CB-0EE1-DB7C-8E7E-728776950039}"/>
          </ac:spMkLst>
        </pc:spChg>
        <pc:spChg chg="mod">
          <ac:chgData name="Poojitha Jayadevan" userId="S::poojitha.j@sonata-software.com::cf5319fc-0ad7-4490-82c9-00b9087f3f27" providerId="AD" clId="Web-{80856C90-F82B-9018-E7C7-ED1569D4925A}" dt="2026-07-30T10:14:19.070" v="46" actId="1076"/>
          <ac:spMkLst>
            <pc:docMk/>
            <pc:sldMk cId="800450807" sldId="257"/>
            <ac:spMk id="5" creationId="{AC5B5E48-238D-B2C0-4A17-F9CF166198E4}"/>
          </ac:spMkLst>
        </pc:spChg>
        <pc:spChg chg="mod">
          <ac:chgData name="Poojitha Jayadevan" userId="S::poojitha.j@sonata-software.com::cf5319fc-0ad7-4490-82c9-00b9087f3f27" providerId="AD" clId="Web-{80856C90-F82B-9018-E7C7-ED1569D4925A}" dt="2026-07-30T10:14:19.101" v="47" actId="1076"/>
          <ac:spMkLst>
            <pc:docMk/>
            <pc:sldMk cId="800450807" sldId="257"/>
            <ac:spMk id="6" creationId="{8991A4AA-C42F-A953-C181-05F869AB9069}"/>
          </ac:spMkLst>
        </pc:spChg>
        <pc:spChg chg="mod">
          <ac:chgData name="Poojitha Jayadevan" userId="S::poojitha.j@sonata-software.com::cf5319fc-0ad7-4490-82c9-00b9087f3f27" providerId="AD" clId="Web-{80856C90-F82B-9018-E7C7-ED1569D4925A}" dt="2026-07-30T10:14:24.101" v="61" actId="1076"/>
          <ac:spMkLst>
            <pc:docMk/>
            <pc:sldMk cId="800450807" sldId="257"/>
            <ac:spMk id="14" creationId="{1FB4AD1C-437E-50F4-F629-8D6E6B56A5B3}"/>
          </ac:spMkLst>
        </pc:spChg>
        <pc:spChg chg="mod">
          <ac:chgData name="Poojitha Jayadevan" userId="S::poojitha.j@sonata-software.com::cf5319fc-0ad7-4490-82c9-00b9087f3f27" providerId="AD" clId="Web-{80856C90-F82B-9018-E7C7-ED1569D4925A}" dt="2026-07-30T10:14:19.179" v="51" actId="1076"/>
          <ac:spMkLst>
            <pc:docMk/>
            <pc:sldMk cId="800450807" sldId="257"/>
            <ac:spMk id="19" creationId="{AA631BFB-2B73-5F95-8BA0-C2B80F677625}"/>
          </ac:spMkLst>
        </pc:spChg>
        <pc:spChg chg="mod">
          <ac:chgData name="Poojitha Jayadevan" userId="S::poojitha.j@sonata-software.com::cf5319fc-0ad7-4490-82c9-00b9087f3f27" providerId="AD" clId="Web-{80856C90-F82B-9018-E7C7-ED1569D4925A}" dt="2026-07-30T10:14:19.195" v="52" actId="1076"/>
          <ac:spMkLst>
            <pc:docMk/>
            <pc:sldMk cId="800450807" sldId="257"/>
            <ac:spMk id="20" creationId="{73E4E9A8-0416-CC4D-99CB-CCE8EF49E835}"/>
          </ac:spMkLst>
        </pc:spChg>
        <pc:spChg chg="mod">
          <ac:chgData name="Poojitha Jayadevan" userId="S::poojitha.j@sonata-software.com::cf5319fc-0ad7-4490-82c9-00b9087f3f27" providerId="AD" clId="Web-{80856C90-F82B-9018-E7C7-ED1569D4925A}" dt="2026-07-30T10:14:19.226" v="53" actId="1076"/>
          <ac:spMkLst>
            <pc:docMk/>
            <pc:sldMk cId="800450807" sldId="257"/>
            <ac:spMk id="21" creationId="{2ED8E9D1-A4D0-B0B4-74CB-8050A7124521}"/>
          </ac:spMkLst>
        </pc:spChg>
        <pc:spChg chg="mod">
          <ac:chgData name="Poojitha Jayadevan" userId="S::poojitha.j@sonata-software.com::cf5319fc-0ad7-4490-82c9-00b9087f3f27" providerId="AD" clId="Web-{80856C90-F82B-9018-E7C7-ED1569D4925A}" dt="2026-07-30T10:14:19.242" v="54" actId="1076"/>
          <ac:spMkLst>
            <pc:docMk/>
            <pc:sldMk cId="800450807" sldId="257"/>
            <ac:spMk id="22" creationId="{10B526E1-8B8E-E0D2-9922-B0BE7F8DF11F}"/>
          </ac:spMkLst>
        </pc:spChg>
        <pc:spChg chg="mod">
          <ac:chgData name="Poojitha Jayadevan" userId="S::poojitha.j@sonata-software.com::cf5319fc-0ad7-4490-82c9-00b9087f3f27" providerId="AD" clId="Web-{80856C90-F82B-9018-E7C7-ED1569D4925A}" dt="2026-07-30T10:14:19.257" v="55" actId="1076"/>
          <ac:spMkLst>
            <pc:docMk/>
            <pc:sldMk cId="800450807" sldId="257"/>
            <ac:spMk id="23" creationId="{D9D9AFAB-246E-B814-1D0C-34B3627E1967}"/>
          </ac:spMkLst>
        </pc:spChg>
        <pc:spChg chg="mod">
          <ac:chgData name="Poojitha Jayadevan" userId="S::poojitha.j@sonata-software.com::cf5319fc-0ad7-4490-82c9-00b9087f3f27" providerId="AD" clId="Web-{80856C90-F82B-9018-E7C7-ED1569D4925A}" dt="2026-07-30T10:14:19.289" v="56" actId="1076"/>
          <ac:spMkLst>
            <pc:docMk/>
            <pc:sldMk cId="800450807" sldId="257"/>
            <ac:spMk id="24" creationId="{100FE54E-40EE-3852-B7B6-77562820EEB3}"/>
          </ac:spMkLst>
        </pc:spChg>
        <pc:spChg chg="mod">
          <ac:chgData name="Poojitha Jayadevan" userId="S::poojitha.j@sonata-software.com::cf5319fc-0ad7-4490-82c9-00b9087f3f27" providerId="AD" clId="Web-{80856C90-F82B-9018-E7C7-ED1569D4925A}" dt="2026-07-30T10:14:19.320" v="57" actId="1076"/>
          <ac:spMkLst>
            <pc:docMk/>
            <pc:sldMk cId="800450807" sldId="257"/>
            <ac:spMk id="25" creationId="{A69CB086-761E-56CE-CA67-C08BB2B63976}"/>
          </ac:spMkLst>
        </pc:spChg>
        <pc:spChg chg="mod">
          <ac:chgData name="Poojitha Jayadevan" userId="S::poojitha.j@sonata-software.com::cf5319fc-0ad7-4490-82c9-00b9087f3f27" providerId="AD" clId="Web-{80856C90-F82B-9018-E7C7-ED1569D4925A}" dt="2026-07-30T10:14:19.335" v="58" actId="1076"/>
          <ac:spMkLst>
            <pc:docMk/>
            <pc:sldMk cId="800450807" sldId="257"/>
            <ac:spMk id="26" creationId="{C9C4BC95-0460-3957-7C5C-1151C5FD4FEA}"/>
          </ac:spMkLst>
        </pc:spChg>
        <pc:spChg chg="mod">
          <ac:chgData name="Poojitha Jayadevan" userId="S::poojitha.j@sonata-software.com::cf5319fc-0ad7-4490-82c9-00b9087f3f27" providerId="AD" clId="Web-{80856C90-F82B-9018-E7C7-ED1569D4925A}" dt="2026-07-30T10:14:19.367" v="59" actId="1076"/>
          <ac:spMkLst>
            <pc:docMk/>
            <pc:sldMk cId="800450807" sldId="257"/>
            <ac:spMk id="27" creationId="{4B88BE75-4A94-0E36-EB4D-E0EBF330322A}"/>
          </ac:spMkLst>
        </pc:spChg>
        <pc:cxnChg chg="mod">
          <ac:chgData name="Poojitha Jayadevan" userId="S::poojitha.j@sonata-software.com::cf5319fc-0ad7-4490-82c9-00b9087f3f27" providerId="AD" clId="Web-{80856C90-F82B-9018-E7C7-ED1569D4925A}" dt="2026-07-30T10:14:19.117" v="48" actId="1076"/>
          <ac:cxnSpMkLst>
            <pc:docMk/>
            <pc:sldMk cId="800450807" sldId="257"/>
            <ac:cxnSpMk id="15" creationId="{15D5DE48-E142-DB04-758B-487A9B5D24AD}"/>
          </ac:cxnSpMkLst>
        </pc:cxnChg>
        <pc:cxnChg chg="mod">
          <ac:chgData name="Poojitha Jayadevan" userId="S::poojitha.j@sonata-software.com::cf5319fc-0ad7-4490-82c9-00b9087f3f27" providerId="AD" clId="Web-{80856C90-F82B-9018-E7C7-ED1569D4925A}" dt="2026-07-30T10:14:19.132" v="49" actId="1076"/>
          <ac:cxnSpMkLst>
            <pc:docMk/>
            <pc:sldMk cId="800450807" sldId="257"/>
            <ac:cxnSpMk id="16" creationId="{1E8B208B-BE51-EE3B-BABC-4D0CE8C7FD6F}"/>
          </ac:cxnSpMkLst>
        </pc:cxnChg>
        <pc:cxnChg chg="mod">
          <ac:chgData name="Poojitha Jayadevan" userId="S::poojitha.j@sonata-software.com::cf5319fc-0ad7-4490-82c9-00b9087f3f27" providerId="AD" clId="Web-{80856C90-F82B-9018-E7C7-ED1569D4925A}" dt="2026-07-30T10:14:19.164" v="50" actId="1076"/>
          <ac:cxnSpMkLst>
            <pc:docMk/>
            <pc:sldMk cId="800450807" sldId="257"/>
            <ac:cxnSpMk id="18" creationId="{699D3DD2-779A-3661-C932-114710B350CA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632D4-E412-3EE7-690B-1BA32DB2F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BCE93CB-0EE1-DB7C-8E7E-728776950039}"/>
              </a:ext>
            </a:extLst>
          </p:cNvPr>
          <p:cNvSpPr txBox="1"/>
          <p:nvPr/>
        </p:nvSpPr>
        <p:spPr>
          <a:xfrm>
            <a:off x="387817" y="797451"/>
            <a:ext cx="10969538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ysClr val="windowText" lastClr="000000"/>
                </a:solidFill>
                <a:ea typeface="+mn-lt"/>
                <a:cs typeface="+mn-lt"/>
              </a:rPr>
              <a:t>A leading global technology company headquartered in Massachusetts, with $650K in revenue, provides cloud-based HCM </a:t>
            </a:r>
            <a:r>
              <a:rPr lang="en-US" sz="1600">
                <a:solidFill>
                  <a:sysClr val="windowText" lastClr="000000"/>
                </a:solidFill>
                <a:ea typeface="+mn-lt"/>
                <a:cs typeface="+mn-lt"/>
              </a:rPr>
              <a:t>and WFM software solutions</a:t>
            </a:r>
            <a:endParaRPr lang="en-US">
              <a:solidFill>
                <a:sysClr val="windowText" lastClr="000000"/>
              </a:solidFill>
              <a:ea typeface="+mn-lt"/>
              <a:cs typeface="+mn-lt"/>
            </a:endParaRPr>
          </a:p>
        </p:txBody>
      </p:sp>
      <p:sp>
        <p:nvSpPr>
          <p:cNvPr id="5" name="TextBox 26">
            <a:extLst>
              <a:ext uri="{FF2B5EF4-FFF2-40B4-BE49-F238E27FC236}">
                <a16:creationId xmlns:a16="http://schemas.microsoft.com/office/drawing/2014/main" id="{AC5B5E48-238D-B2C0-4A17-F9CF166198E4}"/>
              </a:ext>
            </a:extLst>
          </p:cNvPr>
          <p:cNvSpPr txBox="1"/>
          <p:nvPr/>
        </p:nvSpPr>
        <p:spPr>
          <a:xfrm>
            <a:off x="5323629" y="2157787"/>
            <a:ext cx="3673102" cy="554767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</a:pPr>
            <a:r>
              <a:rPr lang="en-IN" sz="1600" b="1" dirty="0">
                <a:latin typeface="Segoe UI"/>
                <a:cs typeface="Segoe UI"/>
              </a:rPr>
              <a:t>Solutions</a:t>
            </a:r>
          </a:p>
          <a:p>
            <a:pPr>
              <a:buFont typeface="Arial"/>
            </a:pPr>
            <a:endParaRPr lang="en-US" sz="1200" dirty="0">
              <a:ea typeface="+mn-lt"/>
              <a:cs typeface="+mn-lt"/>
            </a:endParaRPr>
          </a:p>
          <a:p>
            <a:pPr>
              <a:buClr>
                <a:schemeClr val="tx2"/>
              </a:buClr>
              <a:buFont typeface="Arial"/>
              <a:buChar char="•"/>
            </a:pPr>
            <a:r>
              <a:rPr lang="en-US" sz="1200">
                <a:ea typeface="+mn-lt"/>
                <a:cs typeface="+mn-lt"/>
              </a:rPr>
              <a:t> Migrated all PR and Main Pro Build pipelines to GitHub actions with GARM runners on GCP </a:t>
            </a: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r>
              <a:rPr lang="en-US" sz="1200">
                <a:ea typeface="+mn-lt"/>
                <a:cs typeface="+mn-lt"/>
              </a:rPr>
              <a:t>Introduced new workflows within GitHub actions, removing dependency on deployments in GCVE   </a:t>
            </a: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r>
              <a:rPr lang="en-US" sz="1200">
                <a:ea typeface="+mn-lt"/>
                <a:cs typeface="+mn-lt"/>
              </a:rPr>
              <a:t>Migrated TeamCity infrastructure from GCVE to GCP using Terraform   </a:t>
            </a: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r>
              <a:rPr lang="en-US" sz="1200">
                <a:ea typeface="+mn-lt"/>
                <a:cs typeface="+mn-lt"/>
              </a:rPr>
              <a:t>Automated TeamCity agent provisioning and configuration using Terraform and Chef </a:t>
            </a: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r>
              <a:rPr lang="en-US" sz="1200">
                <a:ea typeface="+mn-lt"/>
                <a:cs typeface="+mn-lt"/>
              </a:rPr>
              <a:t>Integrated existing utilities, including Build Console and PD alerts, into the new CI/CD setup </a:t>
            </a: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 sz="1200" dirty="0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 sz="1200" dirty="0">
              <a:ea typeface="+mn-lt"/>
              <a:cs typeface="+mn-lt"/>
            </a:endParaRPr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 sz="1200" dirty="0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 sz="1200" dirty="0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 sz="1200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 sz="1200"/>
          </a:p>
          <a:p>
            <a:pPr>
              <a:buClr>
                <a:schemeClr val="tx2"/>
              </a:buClr>
              <a:buFont typeface="Arial"/>
              <a:buChar char="•"/>
            </a:pPr>
            <a:endParaRPr lang="en-US" sz="1200"/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8991A4AA-C42F-A953-C181-05F869AB9069}"/>
              </a:ext>
            </a:extLst>
          </p:cNvPr>
          <p:cNvSpPr txBox="1"/>
          <p:nvPr/>
        </p:nvSpPr>
        <p:spPr>
          <a:xfrm>
            <a:off x="9387194" y="2157787"/>
            <a:ext cx="2414212" cy="353943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/>
              <a:buChar char="•"/>
            </a:pPr>
            <a:r>
              <a:rPr lang="en-US" sz="1200">
                <a:ea typeface="+mn-lt"/>
                <a:cs typeface="+mn-lt"/>
              </a:rPr>
              <a:t>Improved reliability and performance across build and test pipelines </a:t>
            </a:r>
            <a:endParaRPr lang="en-US" sz="1200" dirty="0">
              <a:ea typeface="+mn-lt"/>
              <a:cs typeface="+mn-lt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/>
              <a:buChar char="•"/>
            </a:pPr>
            <a:r>
              <a:rPr lang="en-US" sz="1200">
                <a:ea typeface="+mn-lt"/>
                <a:cs typeface="+mn-lt"/>
              </a:rPr>
              <a:t>Simplified infrastructure management by removing VMware overhead and moving to GCP-native services 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/>
              <a:buChar char="•"/>
            </a:pPr>
            <a:r>
              <a:rPr lang="en-US" sz="1200">
                <a:ea typeface="+mn-lt"/>
                <a:cs typeface="+mn-lt"/>
              </a:rPr>
              <a:t>Greater transparency and collaboration through event-driven, YAML-based GitHub actions workflows </a:t>
            </a:r>
            <a:endParaRPr lang="en-US">
              <a:ea typeface="+mn-lt"/>
              <a:cs typeface="+mn-lt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/>
              <a:buChar char="•"/>
            </a:pPr>
            <a:r>
              <a:rPr lang="en-US" sz="1200">
                <a:ea typeface="+mn-lt"/>
                <a:cs typeface="+mn-lt"/>
              </a:rPr>
              <a:t>A scalable, future-ready CI/CD foundation that reduces operational risk </a:t>
            </a:r>
            <a:endParaRPr lang="en-US">
              <a:ea typeface="+mn-lt"/>
              <a:cs typeface="+mn-lt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/>
              <a:buChar char="•"/>
            </a:pPr>
            <a:r>
              <a:rPr lang="en-US" sz="1200">
                <a:ea typeface="+mn-lt"/>
                <a:cs typeface="+mn-lt"/>
              </a:rPr>
              <a:t>Minimal disruption to developer workflows throughout the migration </a:t>
            </a:r>
            <a:endParaRPr lang="en-US"/>
          </a:p>
        </p:txBody>
      </p:sp>
      <p:sp>
        <p:nvSpPr>
          <p:cNvPr id="14" name="TextBox 117">
            <a:extLst>
              <a:ext uri="{FF2B5EF4-FFF2-40B4-BE49-F238E27FC236}">
                <a16:creationId xmlns:a16="http://schemas.microsoft.com/office/drawing/2014/main" id="{1FB4AD1C-437E-50F4-F629-8D6E6B56A5B3}"/>
              </a:ext>
            </a:extLst>
          </p:cNvPr>
          <p:cNvSpPr txBox="1"/>
          <p:nvPr/>
        </p:nvSpPr>
        <p:spPr>
          <a:xfrm>
            <a:off x="291371" y="127073"/>
            <a:ext cx="10846799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sz="4800">
                <a:solidFill>
                  <a:srgbClr val="000000"/>
                </a:solidFill>
                <a:ea typeface="+mn-lt"/>
                <a:cs typeface="+mn-lt"/>
              </a:rPr>
              <a:t>Rebuilding the pipeline for performance </a:t>
            </a:r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5D5DE48-E142-DB04-758B-487A9B5D24AD}"/>
              </a:ext>
            </a:extLst>
          </p:cNvPr>
          <p:cNvCxnSpPr>
            <a:cxnSpLocks/>
          </p:cNvCxnSpPr>
          <p:nvPr/>
        </p:nvCxnSpPr>
        <p:spPr>
          <a:xfrm>
            <a:off x="291371" y="1890743"/>
            <a:ext cx="11391548" cy="0"/>
          </a:xfrm>
          <a:prstGeom prst="line">
            <a:avLst/>
          </a:prstGeom>
          <a:ln w="6350">
            <a:solidFill>
              <a:srgbClr val="7030A0"/>
            </a:solidFill>
            <a:prstDash val="lg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E8B208B-BE51-EE3B-BABC-4D0CE8C7FD6F}"/>
              </a:ext>
            </a:extLst>
          </p:cNvPr>
          <p:cNvCxnSpPr>
            <a:cxnSpLocks/>
          </p:cNvCxnSpPr>
          <p:nvPr/>
        </p:nvCxnSpPr>
        <p:spPr>
          <a:xfrm flipV="1">
            <a:off x="9191962" y="2228729"/>
            <a:ext cx="0" cy="3065923"/>
          </a:xfrm>
          <a:prstGeom prst="line">
            <a:avLst/>
          </a:prstGeom>
          <a:ln w="6350">
            <a:solidFill>
              <a:srgbClr val="7030A0"/>
            </a:solidFill>
            <a:prstDash val="lg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99D3DD2-779A-3661-C932-114710B350CA}"/>
              </a:ext>
            </a:extLst>
          </p:cNvPr>
          <p:cNvCxnSpPr>
            <a:cxnSpLocks/>
          </p:cNvCxnSpPr>
          <p:nvPr/>
        </p:nvCxnSpPr>
        <p:spPr>
          <a:xfrm flipV="1">
            <a:off x="5128398" y="2228729"/>
            <a:ext cx="0" cy="3065923"/>
          </a:xfrm>
          <a:prstGeom prst="line">
            <a:avLst/>
          </a:prstGeom>
          <a:ln w="6350">
            <a:solidFill>
              <a:srgbClr val="7030A0"/>
            </a:solidFill>
            <a:prstDash val="lgDash"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6">
            <a:extLst>
              <a:ext uri="{FF2B5EF4-FFF2-40B4-BE49-F238E27FC236}">
                <a16:creationId xmlns:a16="http://schemas.microsoft.com/office/drawing/2014/main" id="{AA631BFB-2B73-5F95-8BA0-C2B80F677625}"/>
              </a:ext>
            </a:extLst>
          </p:cNvPr>
          <p:cNvSpPr txBox="1"/>
          <p:nvPr/>
        </p:nvSpPr>
        <p:spPr>
          <a:xfrm>
            <a:off x="390595" y="2157787"/>
            <a:ext cx="2118995" cy="26648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</a:pPr>
            <a:r>
              <a:rPr lang="en-IN" sz="1600" b="1">
                <a:latin typeface="Segoe UI" panose="020B0502040204020203" pitchFamily="34" charset="0"/>
                <a:cs typeface="Segoe UI" panose="020B0502040204020203" pitchFamily="34" charset="0"/>
              </a:rPr>
              <a:t>The Pressure Points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3E4E9A8-0416-CC4D-99CB-CCE8EF49E835}"/>
              </a:ext>
            </a:extLst>
          </p:cNvPr>
          <p:cNvSpPr/>
          <p:nvPr/>
        </p:nvSpPr>
        <p:spPr>
          <a:xfrm>
            <a:off x="2936384" y="2656523"/>
            <a:ext cx="419695" cy="419695"/>
          </a:xfrm>
          <a:prstGeom prst="ellipse">
            <a:avLst/>
          </a:prstGeom>
          <a:noFill/>
          <a:ln>
            <a:gradFill>
              <a:gsLst>
                <a:gs pos="0">
                  <a:srgbClr val="7030A0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>
                <a:solidFill>
                  <a:schemeClr val="tx1"/>
                </a:solidFill>
              </a:rPr>
              <a:t>2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TextBox 99">
            <a:extLst>
              <a:ext uri="{FF2B5EF4-FFF2-40B4-BE49-F238E27FC236}">
                <a16:creationId xmlns:a16="http://schemas.microsoft.com/office/drawing/2014/main" id="{2ED8E9D1-A4D0-B0B4-74CB-8050A7124521}"/>
              </a:ext>
            </a:extLst>
          </p:cNvPr>
          <p:cNvSpPr txBox="1"/>
          <p:nvPr/>
        </p:nvSpPr>
        <p:spPr>
          <a:xfrm>
            <a:off x="387817" y="3156071"/>
            <a:ext cx="2306510" cy="738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ea typeface="+mn-lt"/>
                <a:cs typeface="+mn-lt"/>
              </a:rPr>
              <a:t>Capacity and reliability constraints across GCVE and Miami datacenters disrupted feedback loops   </a:t>
            </a:r>
            <a:endParaRPr lang="en-US">
              <a:ea typeface="+mn-lt"/>
              <a:cs typeface="+mn-lt"/>
            </a:endParaRPr>
          </a:p>
        </p:txBody>
      </p:sp>
      <p:sp>
        <p:nvSpPr>
          <p:cNvPr id="22" name="TextBox 102">
            <a:extLst>
              <a:ext uri="{FF2B5EF4-FFF2-40B4-BE49-F238E27FC236}">
                <a16:creationId xmlns:a16="http://schemas.microsoft.com/office/drawing/2014/main" id="{10B526E1-8B8E-E0D2-9922-B0BE7F8DF11F}"/>
              </a:ext>
            </a:extLst>
          </p:cNvPr>
          <p:cNvSpPr txBox="1"/>
          <p:nvPr/>
        </p:nvSpPr>
        <p:spPr>
          <a:xfrm>
            <a:off x="2936384" y="3156071"/>
            <a:ext cx="1736554" cy="738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ea typeface="+mn-lt"/>
                <a:cs typeface="+mn-lt"/>
              </a:rPr>
              <a:t>Slower build and test cycles delayed deployments to lower-level environments   </a:t>
            </a:r>
            <a:endParaRPr lang="en-US">
              <a:ea typeface="+mn-lt"/>
              <a:cs typeface="+mn-lt"/>
            </a:endParaRPr>
          </a:p>
        </p:txBody>
      </p:sp>
      <p:sp>
        <p:nvSpPr>
          <p:cNvPr id="23" name="TextBox 100">
            <a:extLst>
              <a:ext uri="{FF2B5EF4-FFF2-40B4-BE49-F238E27FC236}">
                <a16:creationId xmlns:a16="http://schemas.microsoft.com/office/drawing/2014/main" id="{D9D9AFAB-246E-B814-1D0C-34B3627E1967}"/>
              </a:ext>
            </a:extLst>
          </p:cNvPr>
          <p:cNvSpPr txBox="1"/>
          <p:nvPr/>
        </p:nvSpPr>
        <p:spPr>
          <a:xfrm>
            <a:off x="390595" y="4775276"/>
            <a:ext cx="2145781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ea typeface="+mn-lt"/>
                <a:cs typeface="+mn-lt"/>
              </a:rPr>
              <a:t>Manual overhead and performance bottlenecks affected deployments in GCVE   </a:t>
            </a:r>
            <a:endParaRPr lang="en-US"/>
          </a:p>
        </p:txBody>
      </p:sp>
      <p:sp>
        <p:nvSpPr>
          <p:cNvPr id="24" name="TextBox 103">
            <a:extLst>
              <a:ext uri="{FF2B5EF4-FFF2-40B4-BE49-F238E27FC236}">
                <a16:creationId xmlns:a16="http://schemas.microsoft.com/office/drawing/2014/main" id="{100FE54E-40EE-3852-B7B6-77562820EEB3}"/>
              </a:ext>
            </a:extLst>
          </p:cNvPr>
          <p:cNvSpPr txBox="1"/>
          <p:nvPr/>
        </p:nvSpPr>
        <p:spPr>
          <a:xfrm>
            <a:off x="2988283" y="4797047"/>
            <a:ext cx="1806187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ea typeface="+mn-lt"/>
                <a:cs typeface="+mn-lt"/>
              </a:rPr>
              <a:t>Infrastructure limitations constrained overall velocity and reliability </a:t>
            </a:r>
            <a:endParaRPr lang="en-US">
              <a:ea typeface="+mn-lt"/>
              <a:cs typeface="+mn-lt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69CB086-761E-56CE-CA67-C08BB2B63976}"/>
              </a:ext>
            </a:extLst>
          </p:cNvPr>
          <p:cNvSpPr/>
          <p:nvPr/>
        </p:nvSpPr>
        <p:spPr>
          <a:xfrm>
            <a:off x="390595" y="4290065"/>
            <a:ext cx="419695" cy="419695"/>
          </a:xfrm>
          <a:prstGeom prst="ellipse">
            <a:avLst/>
          </a:prstGeom>
          <a:noFill/>
          <a:ln>
            <a:gradFill>
              <a:gsLst>
                <a:gs pos="0">
                  <a:srgbClr val="7030A0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9C4BC95-0460-3957-7C5C-1151C5FD4FEA}"/>
              </a:ext>
            </a:extLst>
          </p:cNvPr>
          <p:cNvSpPr/>
          <p:nvPr/>
        </p:nvSpPr>
        <p:spPr>
          <a:xfrm>
            <a:off x="390595" y="2656523"/>
            <a:ext cx="419695" cy="419695"/>
          </a:xfrm>
          <a:prstGeom prst="ellipse">
            <a:avLst/>
          </a:prstGeom>
          <a:noFill/>
          <a:ln>
            <a:gradFill>
              <a:gsLst>
                <a:gs pos="0">
                  <a:srgbClr val="7030A0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4B88BE75-4A94-0E36-EB4D-E0EBF330322A}"/>
              </a:ext>
            </a:extLst>
          </p:cNvPr>
          <p:cNvSpPr/>
          <p:nvPr/>
        </p:nvSpPr>
        <p:spPr>
          <a:xfrm>
            <a:off x="3000778" y="4292140"/>
            <a:ext cx="419695" cy="419695"/>
          </a:xfrm>
          <a:prstGeom prst="ellipse">
            <a:avLst/>
          </a:prstGeom>
          <a:noFill/>
          <a:ln>
            <a:gradFill>
              <a:gsLst>
                <a:gs pos="0">
                  <a:srgbClr val="7030A0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2000" b="1">
                <a:solidFill>
                  <a:schemeClr val="tx1"/>
                </a:solidFill>
              </a:rPr>
              <a:t>4</a:t>
            </a:r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4508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efdac34-9db6-427b-8ab8-479c40b5e3c8">
      <Terms xmlns="http://schemas.microsoft.com/office/infopath/2007/PartnerControls"/>
    </lcf76f155ced4ddcb4097134ff3c332f>
    <TaxCatchAll xmlns="b208fce4-3e29-477c-a989-e36b5cecf3b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1FBA3BF4E77A41AF443D635403B8B2" ma:contentTypeVersion="15" ma:contentTypeDescription="Create a new document." ma:contentTypeScope="" ma:versionID="9d2d0fd2cd00cfef0cb05d64816f713d">
  <xsd:schema xmlns:xsd="http://www.w3.org/2001/XMLSchema" xmlns:xs="http://www.w3.org/2001/XMLSchema" xmlns:p="http://schemas.microsoft.com/office/2006/metadata/properties" xmlns:ns2="0efdac34-9db6-427b-8ab8-479c40b5e3c8" xmlns:ns3="b208fce4-3e29-477c-a989-e36b5cecf3bb" targetNamespace="http://schemas.microsoft.com/office/2006/metadata/properties" ma:root="true" ma:fieldsID="b6044b58272540f99a88e0d1407b3399" ns2:_="" ns3:_="">
    <xsd:import namespace="0efdac34-9db6-427b-8ab8-479c40b5e3c8"/>
    <xsd:import namespace="b208fce4-3e29-477c-a989-e36b5cecf3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fdac34-9db6-427b-8ab8-479c40b5e3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1f0ce735-7fc1-4351-94dd-0d081112932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08fce4-3e29-477c-a989-e36b5cecf3b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e927106b-4ea5-4f83-8e20-b202c06a3b3c}" ma:internalName="TaxCatchAll" ma:showField="CatchAllData" ma:web="b208fce4-3e29-477c-a989-e36b5cecf3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819CE44-3031-4669-B60B-627984BCA1AF}">
  <ds:schemaRefs>
    <ds:schemaRef ds:uri="http://schemas.microsoft.com/office/2006/metadata/properties"/>
    <ds:schemaRef ds:uri="http://schemas.microsoft.com/office/infopath/2007/PartnerControls"/>
    <ds:schemaRef ds:uri="0efdac34-9db6-427b-8ab8-479c40b5e3c8"/>
    <ds:schemaRef ds:uri="b208fce4-3e29-477c-a989-e36b5cecf3bb"/>
  </ds:schemaRefs>
</ds:datastoreItem>
</file>

<file path=customXml/itemProps2.xml><?xml version="1.0" encoding="utf-8"?>
<ds:datastoreItem xmlns:ds="http://schemas.openxmlformats.org/officeDocument/2006/customXml" ds:itemID="{651DC25E-9C52-4EE1-9823-1760A646D2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fdac34-9db6-427b-8ab8-479c40b5e3c8"/>
    <ds:schemaRef ds:uri="b208fce4-3e29-477c-a989-e36b5cecf3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F9E2AA7-6661-499D-9249-683D86E443A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21</cp:revision>
  <dcterms:created xsi:type="dcterms:W3CDTF">2026-07-30T10:10:00Z</dcterms:created>
  <dcterms:modified xsi:type="dcterms:W3CDTF">2026-07-30T10:14:32Z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0x010100FE1FBA3BF4E77A41AF443D635403B8B2</vt:lpwstr>
  </property>
  <property fmtid="{D5CDD505-2E9C-101B-9397-08002B2CF9AE}" pid="3" name="MediaServiceImageTags">
    <vt:lpwstr/>
  </property>
</Properties>
</file>