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9057E4-DBE3-1A58-32FC-BC5D6CC89A66}" v="6" dt="2025-07-08T09:05:31.0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9" d="100"/>
          <a:sy n="79" d="100"/>
        </p:scale>
        <p:origin x="54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1D26A637-D5EB-C746-01C2-4B55B15EFFBC}"/>
    <pc:docChg chg="addSld delSld modSld">
      <pc:chgData name="Poojitha Jayadevan" userId="S::poojitha.j@sonata-software.com::cf5319fc-0ad7-4490-82c9-00b9087f3f27" providerId="AD" clId="Web-{1D26A637-D5EB-C746-01C2-4B55B15EFFBC}" dt="2025-06-26T09:19:14.885" v="44" actId="20577"/>
      <pc:docMkLst>
        <pc:docMk/>
      </pc:docMkLst>
      <pc:sldChg chg="del">
        <pc:chgData name="Poojitha Jayadevan" userId="S::poojitha.j@sonata-software.com::cf5319fc-0ad7-4490-82c9-00b9087f3f27" providerId="AD" clId="Web-{1D26A637-D5EB-C746-01C2-4B55B15EFFBC}" dt="2025-06-26T09:16:55.473" v="1"/>
        <pc:sldMkLst>
          <pc:docMk/>
          <pc:sldMk cId="109857222" sldId="256"/>
        </pc:sldMkLst>
      </pc:sldChg>
      <pc:sldChg chg="delSp modSp add">
        <pc:chgData name="Poojitha Jayadevan" userId="S::poojitha.j@sonata-software.com::cf5319fc-0ad7-4490-82c9-00b9087f3f27" providerId="AD" clId="Web-{1D26A637-D5EB-C746-01C2-4B55B15EFFBC}" dt="2025-06-26T09:19:14.885" v="44" actId="20577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1D26A637-D5EB-C746-01C2-4B55B15EFFBC}" dt="2025-06-26T09:17:20.740" v="16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1D26A637-D5EB-C746-01C2-4B55B15EFFBC}" dt="2025-06-26T09:19:14.885" v="44" actId="20577"/>
          <ac:spMkLst>
            <pc:docMk/>
            <pc:sldMk cId="3013969633" sldId="262"/>
            <ac:spMk id="9" creationId="{74AA6302-8E45-C322-43C9-8DBE34DAC47E}"/>
          </ac:spMkLst>
        </pc:spChg>
        <pc:spChg chg="mod">
          <ac:chgData name="Poojitha Jayadevan" userId="S::poojitha.j@sonata-software.com::cf5319fc-0ad7-4490-82c9-00b9087f3f27" providerId="AD" clId="Web-{1D26A637-D5EB-C746-01C2-4B55B15EFFBC}" dt="2025-06-26T09:18:57.384" v="35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1D26A637-D5EB-C746-01C2-4B55B15EFFBC}" dt="2025-06-26T09:17:40.459" v="23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1D26A637-D5EB-C746-01C2-4B55B15EFFBC}" dt="2025-06-26T09:17:52.928" v="28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1D26A637-D5EB-C746-01C2-4B55B15EFFBC}" dt="2025-06-26T09:17:47.663" v="2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1D26A637-D5EB-C746-01C2-4B55B15EFFBC}" dt="2025-06-26T09:18:44.399" v="31" actId="20577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Poojitha Jayadevan" userId="S::poojitha.j@sonata-software.com::cf5319fc-0ad7-4490-82c9-00b9087f3f27" providerId="AD" clId="Web-{1D26A637-D5EB-C746-01C2-4B55B15EFFBC}" dt="2025-06-26T09:17:14.193" v="8" actId="20577"/>
          <ac:spMkLst>
            <pc:docMk/>
            <pc:sldMk cId="3013969633" sldId="262"/>
            <ac:spMk id="118" creationId="{5F72B420-E7AB-B156-89C1-C06DD119F52B}"/>
          </ac:spMkLst>
        </pc:spChg>
      </pc:sldChg>
    </pc:docChg>
  </pc:docChgLst>
  <pc:docChgLst>
    <pc:chgData name="Poojitha Jayadevan" userId="S::poojitha.j@sonata-software.com::cf5319fc-0ad7-4490-82c9-00b9087f3f27" providerId="AD" clId="Web-{3D9057E4-DBE3-1A58-32FC-BC5D6CC89A66}"/>
    <pc:docChg chg="modSld">
      <pc:chgData name="Poojitha Jayadevan" userId="S::poojitha.j@sonata-software.com::cf5319fc-0ad7-4490-82c9-00b9087f3f27" providerId="AD" clId="Web-{3D9057E4-DBE3-1A58-32FC-BC5D6CC89A66}" dt="2025-07-08T09:05:30.629" v="3" actId="20577"/>
      <pc:docMkLst>
        <pc:docMk/>
      </pc:docMkLst>
      <pc:sldChg chg="addSp modSp">
        <pc:chgData name="Poojitha Jayadevan" userId="S::poojitha.j@sonata-software.com::cf5319fc-0ad7-4490-82c9-00b9087f3f27" providerId="AD" clId="Web-{3D9057E4-DBE3-1A58-32FC-BC5D6CC89A66}" dt="2025-07-08T09:05:30.629" v="3" actId="20577"/>
        <pc:sldMkLst>
          <pc:docMk/>
          <pc:sldMk cId="3013969633" sldId="262"/>
        </pc:sldMkLst>
        <pc:spChg chg="add mod">
          <ac:chgData name="Poojitha Jayadevan" userId="S::poojitha.j@sonata-software.com::cf5319fc-0ad7-4490-82c9-00b9087f3f27" providerId="AD" clId="Web-{3D9057E4-DBE3-1A58-32FC-BC5D6CC89A66}" dt="2025-07-08T09:05:30.629" v="3" actId="20577"/>
          <ac:spMkLst>
            <pc:docMk/>
            <pc:sldMk cId="3013969633" sldId="262"/>
            <ac:spMk id="3" creationId="{A6B8AF25-1D07-2A51-35C0-1FFB35E5A83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41005" y="1308737"/>
            <a:ext cx="10969538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b="1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Client overview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271838" y="2579717"/>
            <a:ext cx="3673102" cy="268535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Implemented a Gen AI-driven Patient Summary and Insights Solution powered by small language models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Addressed challenges of fragmented and time-consuming patient data processing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Automatically generates concise, contextually relevant summaries from medical records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Intelligently collates information dispersed across multiple patient data sources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Delivers actionable insights based on summarized data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Empowers healthcare providers to make faster and more informed clinical decisions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387194" y="2579717"/>
            <a:ext cx="1945780" cy="24083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70% reduction in time taken for manual patient data processing </a:t>
            </a: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50% lower administrative workload related to patient data management </a:t>
            </a: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Reduced chances of human error in patient data interpretation 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8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Vitals in a flash </a:t>
            </a:r>
            <a:endParaRPr lang="en-US" b="1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024818" y="265065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57971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749311" y="295855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458104"/>
            <a:ext cx="2106313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Difficulty navigating patient data spread across multiple platform pages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749311" y="3458104"/>
            <a:ext cx="210631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Time-intensive manual summarization processes consuming valuable resources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87817" y="4772509"/>
            <a:ext cx="21457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Delays in diagnosis and treatment due to inefficient data access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749311" y="4794280"/>
            <a:ext cx="214578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Challenges in quickly accessing critical patient information during care decisions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87817" y="42872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87817" y="295855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4AE0600-19D6-FBDA-B052-10DAA5910661}"/>
              </a:ext>
            </a:extLst>
          </p:cNvPr>
          <p:cNvSpPr/>
          <p:nvPr/>
        </p:nvSpPr>
        <p:spPr>
          <a:xfrm>
            <a:off x="2749311" y="428937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B8AF25-1D07-2A51-35C0-1FFB35E5A833}"/>
              </a:ext>
            </a:extLst>
          </p:cNvPr>
          <p:cNvSpPr txBox="1"/>
          <p:nvPr/>
        </p:nvSpPr>
        <p:spPr>
          <a:xfrm>
            <a:off x="387817" y="1621505"/>
            <a:ext cx="973867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A leading healthcare technology firm delivers advanced population health management solutions, integrating clinical and administrative data to improve care coordination, quality outcomes and analytics for underserved communities.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B33CAA-AD97-495A-1EB2-4434DB555798}"/>
              </a:ext>
            </a:extLst>
          </p:cNvPr>
          <p:cNvCxnSpPr>
            <a:cxnSpLocks/>
          </p:cNvCxnSpPr>
          <p:nvPr/>
        </p:nvCxnSpPr>
        <p:spPr>
          <a:xfrm flipV="1">
            <a:off x="387817" y="2364471"/>
            <a:ext cx="10837902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D7D1894-7442-00D2-F60F-3E79F2468848}"/>
              </a:ext>
            </a:extLst>
          </p:cNvPr>
          <p:cNvCxnSpPr>
            <a:cxnSpLocks/>
          </p:cNvCxnSpPr>
          <p:nvPr/>
        </p:nvCxnSpPr>
        <p:spPr>
          <a:xfrm flipV="1">
            <a:off x="9168801" y="265065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41a8d25fc42bf2a24f3d13bae9652c08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3b793fa45ac2d12e2420044b715fa9fb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Props1.xml><?xml version="1.0" encoding="utf-8"?>
<ds:datastoreItem xmlns:ds="http://schemas.openxmlformats.org/officeDocument/2006/customXml" ds:itemID="{11983C57-1D88-4E6E-BC7E-42B60C435B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044F46-F342-48F6-905F-FC40A6BA98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661B2C7-6C12-47A3-BFF9-F51A100464C8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171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18</cp:revision>
  <dcterms:created xsi:type="dcterms:W3CDTF">2025-06-26T09:16:42Z</dcterms:created>
  <dcterms:modified xsi:type="dcterms:W3CDTF">2025-07-14T09:21:00Z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