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>
        <p:scale>
          <a:sx n="66" d="100"/>
          <a:sy n="66" d="100"/>
        </p:scale>
        <p:origin x="1027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71552472-CA36-5EAD-B2AE-18700EE6CEC9}"/>
    <pc:docChg chg="delSld modSld">
      <pc:chgData name="Poojitha Jayadevan" userId="S::poojitha.j@sonata-software.com::cf5319fc-0ad7-4490-82c9-00b9087f3f27" providerId="AD" clId="Web-{71552472-CA36-5EAD-B2AE-18700EE6CEC9}" dt="2025-06-18T09:32:56.948" v="47" actId="20577"/>
      <pc:docMkLst>
        <pc:docMk/>
      </pc:docMkLst>
      <pc:sldChg chg="del">
        <pc:chgData name="Poojitha Jayadevan" userId="S::poojitha.j@sonata-software.com::cf5319fc-0ad7-4490-82c9-00b9087f3f27" providerId="AD" clId="Web-{71552472-CA36-5EAD-B2AE-18700EE6CEC9}" dt="2025-06-18T09:30:54.850" v="0"/>
        <pc:sldMkLst>
          <pc:docMk/>
          <pc:sldMk cId="109857222" sldId="256"/>
        </pc:sldMkLst>
      </pc:sldChg>
      <pc:sldChg chg="delSp modSp">
        <pc:chgData name="Poojitha Jayadevan" userId="S::poojitha.j@sonata-software.com::cf5319fc-0ad7-4490-82c9-00b9087f3f27" providerId="AD" clId="Web-{71552472-CA36-5EAD-B2AE-18700EE6CEC9}" dt="2025-06-18T09:32:56.948" v="47" actId="20577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71552472-CA36-5EAD-B2AE-18700EE6CEC9}" dt="2025-06-18T09:31:43.243" v="4" actId="20577"/>
          <ac:spMkLst>
            <pc:docMk/>
            <pc:sldMk cId="3013969633" sldId="262"/>
            <ac:spMk id="3" creationId="{A23DB22F-C3CD-43E4-06C6-BF43DFD3CD52}"/>
          </ac:spMkLst>
        </pc:spChg>
        <pc:spChg chg="mod">
          <ac:chgData name="Poojitha Jayadevan" userId="S::poojitha.j@sonata-software.com::cf5319fc-0ad7-4490-82c9-00b9087f3f27" providerId="AD" clId="Web-{71552472-CA36-5EAD-B2AE-18700EE6CEC9}" dt="2025-06-18T09:32:56.948" v="47" actId="20577"/>
          <ac:spMkLst>
            <pc:docMk/>
            <pc:sldMk cId="3013969633" sldId="262"/>
            <ac:spMk id="9" creationId="{74AA6302-8E45-C322-43C9-8DBE34DAC47E}"/>
          </ac:spMkLst>
        </pc:spChg>
        <pc:spChg chg="mod">
          <ac:chgData name="Poojitha Jayadevan" userId="S::poojitha.j@sonata-software.com::cf5319fc-0ad7-4490-82c9-00b9087f3f27" providerId="AD" clId="Web-{71552472-CA36-5EAD-B2AE-18700EE6CEC9}" dt="2025-06-18T09:32:52.089" v="44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71552472-CA36-5EAD-B2AE-18700EE6CEC9}" dt="2025-06-18T09:31:49.759" v="9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71552472-CA36-5EAD-B2AE-18700EE6CEC9}" dt="2025-06-18T09:32:10.212" v="22" actId="1076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71552472-CA36-5EAD-B2AE-18700EE6CEC9}" dt="2025-06-18T09:31:54.618" v="12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71552472-CA36-5EAD-B2AE-18700EE6CEC9}" dt="2025-06-18T09:31:59.837" v="17" actId="20577"/>
          <ac:spMkLst>
            <pc:docMk/>
            <pc:sldMk cId="3013969633" sldId="262"/>
            <ac:spMk id="104" creationId="{37B77DFB-D7D0-B5E6-2FC1-2468DDF9629C}"/>
          </ac:spMkLst>
        </pc:spChg>
        <pc:spChg chg="mod">
          <ac:chgData name="Poojitha Jayadevan" userId="S::poojitha.j@sonata-software.com::cf5319fc-0ad7-4490-82c9-00b9087f3f27" providerId="AD" clId="Web-{71552472-CA36-5EAD-B2AE-18700EE6CEC9}" dt="2025-06-18T09:31:07.632" v="2" actId="20577"/>
          <ac:spMkLst>
            <pc:docMk/>
            <pc:sldMk cId="3013969633" sldId="262"/>
            <ac:spMk id="118" creationId="{5F72B420-E7AB-B156-89C1-C06DD119F52B}"/>
          </ac:spMkLst>
        </pc:spChg>
        <pc:spChg chg="mod">
          <ac:chgData name="Poojitha Jayadevan" userId="S::poojitha.j@sonata-software.com::cf5319fc-0ad7-4490-82c9-00b9087f3f27" providerId="AD" clId="Web-{71552472-CA36-5EAD-B2AE-18700EE6CEC9}" dt="2025-06-18T09:32:10.244" v="23" actId="1076"/>
          <ac:spMkLst>
            <pc:docMk/>
            <pc:sldMk cId="3013969633" sldId="262"/>
            <ac:spMk id="188" creationId="{85BC572A-C1F6-681C-A59D-7FC886BA8173}"/>
          </ac:spMkLst>
        </pc:spChg>
      </pc:sldChg>
    </pc:docChg>
  </pc:docChgLst>
  <pc:docChgLst>
    <pc:chgData name="Anirudha R" userId="0810086d-6cd7-4224-90f1-a552785c16d7" providerId="ADAL" clId="{02EFA624-B828-4496-BAC1-C61A6F42E817}"/>
    <pc:docChg chg="custSel modSld">
      <pc:chgData name="Anirudha R" userId="0810086d-6cd7-4224-90f1-a552785c16d7" providerId="ADAL" clId="{02EFA624-B828-4496-BAC1-C61A6F42E817}" dt="2025-06-23T10:00:42.657" v="46" actId="478"/>
      <pc:docMkLst>
        <pc:docMk/>
      </pc:docMkLst>
      <pc:sldChg chg="delSp modSp mod">
        <pc:chgData name="Anirudha R" userId="0810086d-6cd7-4224-90f1-a552785c16d7" providerId="ADAL" clId="{02EFA624-B828-4496-BAC1-C61A6F42E817}" dt="2025-06-23T10:00:42.657" v="46" actId="478"/>
        <pc:sldMkLst>
          <pc:docMk/>
          <pc:sldMk cId="3013969633" sldId="262"/>
        </pc:sldMkLst>
        <pc:spChg chg="mod">
          <ac:chgData name="Anirudha R" userId="0810086d-6cd7-4224-90f1-a552785c16d7" providerId="ADAL" clId="{02EFA624-B828-4496-BAC1-C61A6F42E817}" dt="2025-06-23T10:00:40.963" v="45" actId="1076"/>
          <ac:spMkLst>
            <pc:docMk/>
            <pc:sldMk cId="3013969633" sldId="262"/>
            <ac:spMk id="2" creationId="{C4AE0600-19D6-FBDA-B052-10DAA5910661}"/>
          </ac:spMkLst>
        </pc:spChg>
        <pc:spChg chg="mod">
          <ac:chgData name="Anirudha R" userId="0810086d-6cd7-4224-90f1-a552785c16d7" providerId="ADAL" clId="{02EFA624-B828-4496-BAC1-C61A6F42E817}" dt="2025-06-23T09:59:13.953" v="3" actId="552"/>
          <ac:spMkLst>
            <pc:docMk/>
            <pc:sldMk cId="3013969633" sldId="262"/>
            <ac:spMk id="3" creationId="{A23DB22F-C3CD-43E4-06C6-BF43DFD3CD52}"/>
          </ac:spMkLst>
        </pc:spChg>
        <pc:spChg chg="mod">
          <ac:chgData name="Anirudha R" userId="0810086d-6cd7-4224-90f1-a552785c16d7" providerId="ADAL" clId="{02EFA624-B828-4496-BAC1-C61A6F42E817}" dt="2025-06-23T10:00:29.602" v="43" actId="554"/>
          <ac:spMkLst>
            <pc:docMk/>
            <pc:sldMk cId="3013969633" sldId="262"/>
            <ac:spMk id="9" creationId="{74AA6302-8E45-C322-43C9-8DBE34DAC47E}"/>
          </ac:spMkLst>
        </pc:spChg>
        <pc:spChg chg="mod">
          <ac:chgData name="Anirudha R" userId="0810086d-6cd7-4224-90f1-a552785c16d7" providerId="ADAL" clId="{02EFA624-B828-4496-BAC1-C61A6F42E817}" dt="2025-06-23T10:00:29.602" v="43" actId="554"/>
          <ac:spMkLst>
            <pc:docMk/>
            <pc:sldMk cId="3013969633" sldId="262"/>
            <ac:spMk id="17" creationId="{5C595C75-EBB1-6130-D6A6-715B64687B19}"/>
          </ac:spMkLst>
        </pc:spChg>
        <pc:spChg chg="mod">
          <ac:chgData name="Anirudha R" userId="0810086d-6cd7-4224-90f1-a552785c16d7" providerId="ADAL" clId="{02EFA624-B828-4496-BAC1-C61A6F42E817}" dt="2025-06-23T10:00:29.602" v="43" actId="554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Anirudha R" userId="0810086d-6cd7-4224-90f1-a552785c16d7" providerId="ADAL" clId="{02EFA624-B828-4496-BAC1-C61A6F42E817}" dt="2025-06-23T10:00:25.454" v="42" actId="1035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Anirudha R" userId="0810086d-6cd7-4224-90f1-a552785c16d7" providerId="ADAL" clId="{02EFA624-B828-4496-BAC1-C61A6F42E817}" dt="2025-06-23T10:00:40.963" v="45" actId="1076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Anirudha R" userId="0810086d-6cd7-4224-90f1-a552785c16d7" providerId="ADAL" clId="{02EFA624-B828-4496-BAC1-C61A6F42E817}" dt="2025-06-23T10:00:25.454" v="42" actId="1035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Anirudha R" userId="0810086d-6cd7-4224-90f1-a552785c16d7" providerId="ADAL" clId="{02EFA624-B828-4496-BAC1-C61A6F42E817}" dt="2025-06-23T10:00:40.963" v="45" actId="1076"/>
          <ac:spMkLst>
            <pc:docMk/>
            <pc:sldMk cId="3013969633" sldId="262"/>
            <ac:spMk id="104" creationId="{37B77DFB-D7D0-B5E6-2FC1-2468DDF9629C}"/>
          </ac:spMkLst>
        </pc:spChg>
        <pc:spChg chg="mod">
          <ac:chgData name="Anirudha R" userId="0810086d-6cd7-4224-90f1-a552785c16d7" providerId="ADAL" clId="{02EFA624-B828-4496-BAC1-C61A6F42E817}" dt="2025-06-23T09:59:13.953" v="3" actId="552"/>
          <ac:spMkLst>
            <pc:docMk/>
            <pc:sldMk cId="3013969633" sldId="262"/>
            <ac:spMk id="118" creationId="{5F72B420-E7AB-B156-89C1-C06DD119F52B}"/>
          </ac:spMkLst>
        </pc:spChg>
        <pc:spChg chg="mod">
          <ac:chgData name="Anirudha R" userId="0810086d-6cd7-4224-90f1-a552785c16d7" providerId="ADAL" clId="{02EFA624-B828-4496-BAC1-C61A6F42E817}" dt="2025-06-23T10:00:33.602" v="44" actId="122"/>
          <ac:spMkLst>
            <pc:docMk/>
            <pc:sldMk cId="3013969633" sldId="262"/>
            <ac:spMk id="185" creationId="{410E212E-4EBB-9FFD-CB9E-8927D55208A2}"/>
          </ac:spMkLst>
        </pc:spChg>
        <pc:spChg chg="mod">
          <ac:chgData name="Anirudha R" userId="0810086d-6cd7-4224-90f1-a552785c16d7" providerId="ADAL" clId="{02EFA624-B828-4496-BAC1-C61A6F42E817}" dt="2025-06-23T10:00:40.963" v="45" actId="1076"/>
          <ac:spMkLst>
            <pc:docMk/>
            <pc:sldMk cId="3013969633" sldId="262"/>
            <ac:spMk id="188" creationId="{85BC572A-C1F6-681C-A59D-7FC886BA8173}"/>
          </ac:spMkLst>
        </pc:spChg>
        <pc:spChg chg="mod">
          <ac:chgData name="Anirudha R" userId="0810086d-6cd7-4224-90f1-a552785c16d7" providerId="ADAL" clId="{02EFA624-B828-4496-BAC1-C61A6F42E817}" dt="2025-06-23T10:00:33.602" v="44" actId="122"/>
          <ac:spMkLst>
            <pc:docMk/>
            <pc:sldMk cId="3013969633" sldId="262"/>
            <ac:spMk id="189" creationId="{A5E4AA9F-80F9-D831-45AC-7791F8DABFEF}"/>
          </ac:spMkLst>
        </pc:spChg>
        <pc:cxnChg chg="del">
          <ac:chgData name="Anirudha R" userId="0810086d-6cd7-4224-90f1-a552785c16d7" providerId="ADAL" clId="{02EFA624-B828-4496-BAC1-C61A6F42E817}" dt="2025-06-23T10:00:42.657" v="46" actId="478"/>
          <ac:cxnSpMkLst>
            <pc:docMk/>
            <pc:sldMk cId="3013969633" sldId="262"/>
            <ac:cxnSpMk id="18" creationId="{627CB218-C496-374F-C222-593DC0A956DC}"/>
          </ac:cxnSpMkLst>
        </pc:cxnChg>
        <pc:cxnChg chg="mod">
          <ac:chgData name="Anirudha R" userId="0810086d-6cd7-4224-90f1-a552785c16d7" providerId="ADAL" clId="{02EFA624-B828-4496-BAC1-C61A6F42E817}" dt="2025-06-23T09:59:43.886" v="27" actId="1076"/>
          <ac:cxnSpMkLst>
            <pc:docMk/>
            <pc:sldMk cId="3013969633" sldId="262"/>
            <ac:cxnSpMk id="121" creationId="{63C2C966-49F2-A8AA-2ECD-2D3DF58E8A92}"/>
          </ac:cxnSpMkLst>
        </pc:cxnChg>
      </pc:sldChg>
    </pc:docChg>
  </pc:docChgLst>
  <pc:docChgLst>
    <pc:chgData clId="Web-{71552472-CA36-5EAD-B2AE-18700EE6CEC9}"/>
    <pc:docChg chg="addSld">
      <pc:chgData name="" userId="" providerId="" clId="Web-{71552472-CA36-5EAD-B2AE-18700EE6CEC9}" dt="2025-06-18T09:30:52.913" v="0"/>
      <pc:docMkLst>
        <pc:docMk/>
      </pc:docMkLst>
      <pc:sldChg chg="add">
        <pc:chgData name="" userId="" providerId="" clId="Web-{71552472-CA36-5EAD-B2AE-18700EE6CEC9}" dt="2025-06-18T09:30:52.913" v="0"/>
        <pc:sldMkLst>
          <pc:docMk/>
          <pc:sldMk cId="3013969633" sldId="26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323629" y="2746977"/>
            <a:ext cx="3231090" cy="265457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  <a:endParaRPr lang="en-US" sz="12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Applied migration testing best practices with reusable </a:t>
            </a:r>
            <a:r>
              <a:rPr lang="en-US" sz="1200" dirty="0" err="1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TCoE</a:t>
            </a: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 assets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Enabled 24/7 testing through a globally distributed team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Created detailed data mapping documentation to ease test data preparation and debugging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Utilized Micro Focus ALM for strategic test management 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pPr marL="171450" indent="-1714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Conducted thorough API testing using Postman to validate functionality, performance and security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112578" y="2746977"/>
            <a:ext cx="2414212" cy="29700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pPr marL="171450" indent="-171450"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Accelerated test execution cycles across time zones </a:t>
            </a:r>
          </a:p>
          <a:p>
            <a:pPr marL="171450" indent="-171450"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Improved data quality and traceability for vehicle entities </a:t>
            </a:r>
          </a:p>
          <a:p>
            <a:pPr marL="171450" indent="-171450"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Simplified defect isolation through advanced test orchestration </a:t>
            </a:r>
          </a:p>
          <a:p>
            <a:pPr marL="171450" indent="-171450"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Enhanced developer collaboration through accurate data mappings </a:t>
            </a:r>
          </a:p>
          <a:p>
            <a:pPr marL="171450" indent="-171450"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Quantified and qualified reporting on APIs </a:t>
            </a:r>
          </a:p>
          <a:p>
            <a:pPr marL="171450" indent="-171450">
              <a:buClr>
                <a:schemeClr val="tx2"/>
              </a:buClr>
              <a:buFont typeface="Arial"/>
              <a:buChar char="•"/>
            </a:pP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87817" y="1816514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1853447"/>
            <a:ext cx="635204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>
                <a:latin typeface="Segoe UI" panose="020B0502040204020203" pitchFamily="34" charset="0"/>
                <a:cs typeface="Segoe UI" panose="020B0502040204020203" pitchFamily="34" charset="0"/>
              </a:rPr>
              <a:t>Industry</a:t>
            </a:r>
          </a:p>
          <a:p>
            <a:r>
              <a:rPr lang="en-IN" sz="1200" b="1">
                <a:latin typeface="Segoe UI" panose="020B0502040204020203" pitchFamily="34" charset="0"/>
                <a:cs typeface="Segoe UI" panose="020B0502040204020203" pitchFamily="34" charset="0"/>
              </a:rPr>
              <a:t>TMT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1" y="410102"/>
            <a:ext cx="10846799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IN" sz="4800" b="1" dirty="0">
                <a:solidFill>
                  <a:srgbClr val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Wheels of change</a:t>
            </a:r>
            <a:endParaRPr 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479933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8920479" y="2817919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5128398" y="2817919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2746977"/>
            <a:ext cx="2118995" cy="25885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936384" y="30933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US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7" y="3582701"/>
            <a:ext cx="2118995" cy="92333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Consolidate decades-old frontend and backend systems into a unified, modern platform without disrupting business operations or data integrity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936384" y="3582701"/>
            <a:ext cx="1736554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Maintain historical data availability across both transactional and analytical systems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5" y="5324226"/>
            <a:ext cx="2145781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Ensure legacy processes continue to function with equal or improved SLAs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37B77DFB-D7D0-B5E6-2FC1-2468DDF9629C}"/>
              </a:ext>
            </a:extLst>
          </p:cNvPr>
          <p:cNvSpPr txBox="1"/>
          <p:nvPr/>
        </p:nvSpPr>
        <p:spPr>
          <a:xfrm>
            <a:off x="2988283" y="5324226"/>
            <a:ext cx="1806187" cy="73866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Validate data consistency, performance, and security across old and new systems post-migration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86801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093313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C4AE0600-19D6-FBDA-B052-10DAA5910661}"/>
              </a:ext>
            </a:extLst>
          </p:cNvPr>
          <p:cNvSpPr/>
          <p:nvPr/>
        </p:nvSpPr>
        <p:spPr>
          <a:xfrm>
            <a:off x="3000778" y="486801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  <a:endParaRPr lang="en-US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3DB22F-C3CD-43E4-06C6-BF43DFD3CD52}"/>
              </a:ext>
            </a:extLst>
          </p:cNvPr>
          <p:cNvSpPr txBox="1"/>
          <p:nvPr/>
        </p:nvSpPr>
        <p:spPr>
          <a:xfrm>
            <a:off x="291371" y="1164442"/>
            <a:ext cx="1004332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leading international car rental company with a presence all over the world. </a:t>
            </a: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fdac34-9db6-427b-8ab8-479c40b5e3c8">
      <Terms xmlns="http://schemas.microsoft.com/office/infopath/2007/PartnerControls"/>
    </lcf76f155ced4ddcb4097134ff3c332f>
    <TaxCatchAll xmlns="b208fce4-3e29-477c-a989-e36b5cecf3b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1FBA3BF4E77A41AF443D635403B8B2" ma:contentTypeVersion="15" ma:contentTypeDescription="Create a new document." ma:contentTypeScope="" ma:versionID="41a8d25fc42bf2a24f3d13bae9652c08">
  <xsd:schema xmlns:xsd="http://www.w3.org/2001/XMLSchema" xmlns:xs="http://www.w3.org/2001/XMLSchema" xmlns:p="http://schemas.microsoft.com/office/2006/metadata/properties" xmlns:ns2="0efdac34-9db6-427b-8ab8-479c40b5e3c8" xmlns:ns3="b208fce4-3e29-477c-a989-e36b5cecf3bb" targetNamespace="http://schemas.microsoft.com/office/2006/metadata/properties" ma:root="true" ma:fieldsID="3b793fa45ac2d12e2420044b715fa9fb" ns2:_="" ns3:_="">
    <xsd:import namespace="0efdac34-9db6-427b-8ab8-479c40b5e3c8"/>
    <xsd:import namespace="b208fce4-3e29-477c-a989-e36b5cecf3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fdac34-9db6-427b-8ab8-479c40b5e3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8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08fce4-3e29-477c-a989-e36b5cecf3b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e927106b-4ea5-4f83-8e20-b202c06a3b3c}" ma:internalName="TaxCatchAll" ma:showField="CatchAllData" ma:web="b208fce4-3e29-477c-a989-e36b5cecf3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9EB1088-7E6E-4840-9495-1166D5DF375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4F22B2-89D2-47EF-8BF1-226A4DF4258B}">
  <ds:schemaRefs>
    <ds:schemaRef ds:uri="http://schemas.microsoft.com/office/2006/metadata/properties"/>
    <ds:schemaRef ds:uri="http://schemas.microsoft.com/office/infopath/2007/PartnerControls"/>
    <ds:schemaRef ds:uri="0efdac34-9db6-427b-8ab8-479c40b5e3c8"/>
    <ds:schemaRef ds:uri="b208fce4-3e29-477c-a989-e36b5cecf3bb"/>
  </ds:schemaRefs>
</ds:datastoreItem>
</file>

<file path=customXml/itemProps3.xml><?xml version="1.0" encoding="utf-8"?>
<ds:datastoreItem xmlns:ds="http://schemas.openxmlformats.org/officeDocument/2006/customXml" ds:itemID="{67905879-A0ED-4937-B455-1460ABEFA8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fdac34-9db6-427b-8ab8-479c40b5e3c8"/>
    <ds:schemaRef ds:uri="b208fce4-3e29-477c-a989-e36b5cecf3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169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16</cp:revision>
  <dcterms:created xsi:type="dcterms:W3CDTF">2025-06-18T09:30:49Z</dcterms:created>
  <dcterms:modified xsi:type="dcterms:W3CDTF">2025-06-23T10:00:46Z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0x010100FE1FBA3BF4E77A41AF443D635403B8B2</vt:lpwstr>
  </property>
  <property fmtid="{D5CDD505-2E9C-101B-9397-08002B2CF9AE}" pid="3" name="MediaServiceImageTags">
    <vt:lpwstr/>
  </property>
</Properties>
</file>