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874" y="-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rudha R" userId="0810086d-6cd7-4224-90f1-a552785c16d7" providerId="ADAL" clId="{D18C2DFB-4F89-45A6-854D-28F3107CC1C9}"/>
    <pc:docChg chg="undo custSel modSld">
      <pc:chgData name="Anirudha R" userId="0810086d-6cd7-4224-90f1-a552785c16d7" providerId="ADAL" clId="{D18C2DFB-4F89-45A6-854D-28F3107CC1C9}" dt="2025-05-15T07:00:15.705" v="33" actId="554"/>
      <pc:docMkLst>
        <pc:docMk/>
      </pc:docMkLst>
      <pc:sldChg chg="delSp modSp mod">
        <pc:chgData name="Anirudha R" userId="0810086d-6cd7-4224-90f1-a552785c16d7" providerId="ADAL" clId="{D18C2DFB-4F89-45A6-854D-28F3107CC1C9}" dt="2025-05-15T07:00:15.705" v="33" actId="554"/>
        <pc:sldMkLst>
          <pc:docMk/>
          <pc:sldMk cId="3013969633" sldId="262"/>
        </pc:sldMkLst>
        <pc:spChg chg="mod">
          <ac:chgData name="Anirudha R" userId="0810086d-6cd7-4224-90f1-a552785c16d7" providerId="ADAL" clId="{D18C2DFB-4F89-45A6-854D-28F3107CC1C9}" dt="2025-05-15T06:58:54.143" v="1" actId="2711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Anirudha R" userId="0810086d-6cd7-4224-90f1-a552785c16d7" providerId="ADAL" clId="{D18C2DFB-4F89-45A6-854D-28F3107CC1C9}" dt="2025-05-15T06:58:54.143" v="1" actId="2711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Anirudha R" userId="0810086d-6cd7-4224-90f1-a552785c16d7" providerId="ADAL" clId="{D18C2DFB-4F89-45A6-854D-28F3107CC1C9}" dt="2025-05-15T06:59:44.155" v="20"/>
          <ac:spMkLst>
            <pc:docMk/>
            <pc:sldMk cId="3013969633" sldId="262"/>
            <ac:spMk id="9" creationId="{74AA6302-8E45-C322-43C9-8DBE34DAC47E}"/>
          </ac:spMkLst>
        </pc:spChg>
        <pc:spChg chg="mod">
          <ac:chgData name="Anirudha R" userId="0810086d-6cd7-4224-90f1-a552785c16d7" providerId="ADAL" clId="{D18C2DFB-4F89-45A6-854D-28F3107CC1C9}" dt="2025-05-15T06:58:54.143" v="1" actId="2711"/>
          <ac:spMkLst>
            <pc:docMk/>
            <pc:sldMk cId="3013969633" sldId="262"/>
            <ac:spMk id="17" creationId="{5C595C75-EBB1-6130-D6A6-715B64687B19}"/>
          </ac:spMkLst>
        </pc:spChg>
        <pc:spChg chg="mod">
          <ac:chgData name="Anirudha R" userId="0810086d-6cd7-4224-90f1-a552785c16d7" providerId="ADAL" clId="{D18C2DFB-4F89-45A6-854D-28F3107CC1C9}" dt="2025-05-15T06:59:55.421" v="28" actId="14100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Anirudha R" userId="0810086d-6cd7-4224-90f1-a552785c16d7" providerId="ADAL" clId="{D18C2DFB-4F89-45A6-854D-28F3107CC1C9}" dt="2025-05-15T06:58:54.143" v="1" actId="2711"/>
          <ac:spMkLst>
            <pc:docMk/>
            <pc:sldMk cId="3013969633" sldId="262"/>
            <ac:spMk id="59" creationId="{CFAC1CCD-F2AC-4C70-8527-74711EB02D2C}"/>
          </ac:spMkLst>
        </pc:spChg>
        <pc:spChg chg="mod">
          <ac:chgData name="Anirudha R" userId="0810086d-6cd7-4224-90f1-a552785c16d7" providerId="ADAL" clId="{D18C2DFB-4F89-45A6-854D-28F3107CC1C9}" dt="2025-05-15T06:58:54.143" v="1" actId="2711"/>
          <ac:spMkLst>
            <pc:docMk/>
            <pc:sldMk cId="3013969633" sldId="262"/>
            <ac:spMk id="63" creationId="{54B62B7C-3B24-4966-8B7F-798504EA348F}"/>
          </ac:spMkLst>
        </pc:spChg>
        <pc:spChg chg="mod">
          <ac:chgData name="Anirudha R" userId="0810086d-6cd7-4224-90f1-a552785c16d7" providerId="ADAL" clId="{D18C2DFB-4F89-45A6-854D-28F3107CC1C9}" dt="2025-05-15T07:00:15.705" v="33" actId="554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Anirudha R" userId="0810086d-6cd7-4224-90f1-a552785c16d7" providerId="ADAL" clId="{D18C2DFB-4F89-45A6-854D-28F3107CC1C9}" dt="2025-05-15T07:00:12.220" v="32" actId="14100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Anirudha R" userId="0810086d-6cd7-4224-90f1-a552785c16d7" providerId="ADAL" clId="{D18C2DFB-4F89-45A6-854D-28F3107CC1C9}" dt="2025-05-15T07:00:15.705" v="33" actId="554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Anirudha R" userId="0810086d-6cd7-4224-90f1-a552785c16d7" providerId="ADAL" clId="{D18C2DFB-4F89-45A6-854D-28F3107CC1C9}" dt="2025-05-15T07:00:12.220" v="32" actId="14100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Anirudha R" userId="0810086d-6cd7-4224-90f1-a552785c16d7" providerId="ADAL" clId="{D18C2DFB-4F89-45A6-854D-28F3107CC1C9}" dt="2025-05-15T06:58:54.143" v="1" actId="2711"/>
          <ac:spMkLst>
            <pc:docMk/>
            <pc:sldMk cId="3013969633" sldId="262"/>
            <ac:spMk id="185" creationId="{410E212E-4EBB-9FFD-CB9E-8927D55208A2}"/>
          </ac:spMkLst>
        </pc:spChg>
        <pc:spChg chg="mod">
          <ac:chgData name="Anirudha R" userId="0810086d-6cd7-4224-90f1-a552785c16d7" providerId="ADAL" clId="{D18C2DFB-4F89-45A6-854D-28F3107CC1C9}" dt="2025-05-15T07:00:05.751" v="30" actId="554"/>
          <ac:spMkLst>
            <pc:docMk/>
            <pc:sldMk cId="3013969633" sldId="262"/>
            <ac:spMk id="187" creationId="{865B1D3C-C9A8-B98D-FDE3-B20C91418722}"/>
          </ac:spMkLst>
        </pc:spChg>
        <pc:spChg chg="mod">
          <ac:chgData name="Anirudha R" userId="0810086d-6cd7-4224-90f1-a552785c16d7" providerId="ADAL" clId="{D18C2DFB-4F89-45A6-854D-28F3107CC1C9}" dt="2025-05-15T07:00:05.751" v="30" actId="554"/>
          <ac:spMkLst>
            <pc:docMk/>
            <pc:sldMk cId="3013969633" sldId="262"/>
            <ac:spMk id="188" creationId="{85BC572A-C1F6-681C-A59D-7FC886BA8173}"/>
          </ac:spMkLst>
        </pc:spChg>
      </pc:sldChg>
    </pc:docChg>
  </pc:docChgLst>
  <pc:docChgLst>
    <pc:chgData name="Anirudha R" userId="0810086d-6cd7-4224-90f1-a552785c16d7" providerId="ADAL" clId="{65C37B19-208B-4E30-B936-AF1FF7DA233E}"/>
    <pc:docChg chg="delMainMaster">
      <pc:chgData name="Anirudha R" userId="0810086d-6cd7-4224-90f1-a552785c16d7" providerId="ADAL" clId="{65C37B19-208B-4E30-B936-AF1FF7DA233E}" dt="2025-05-15T07:27:12.577" v="0" actId="2696"/>
      <pc:docMkLst>
        <pc:docMk/>
      </pc:docMkLst>
      <pc:sldMasterChg chg="del">
        <pc:chgData name="Anirudha R" userId="0810086d-6cd7-4224-90f1-a552785c16d7" providerId="ADAL" clId="{65C37B19-208B-4E30-B936-AF1FF7DA233E}" dt="2025-05-15T07:27:12.577" v="0" actId="2696"/>
        <pc:sldMasterMkLst>
          <pc:docMk/>
          <pc:sldMasterMk cId="2460954070" sldId="2147483660"/>
        </pc:sldMasterMkLst>
      </pc:sldMasterChg>
    </pc:docChg>
  </pc:docChgLst>
  <pc:docChgLst>
    <pc:chgData name="Anirudha R" userId="0810086d-6cd7-4224-90f1-a552785c16d7" providerId="ADAL" clId="{54FF526A-9877-4B2B-A088-EFC01FDABEA6}"/>
    <pc:docChg chg="undo custSel modSld">
      <pc:chgData name="Anirudha R" userId="0810086d-6cd7-4224-90f1-a552785c16d7" providerId="ADAL" clId="{54FF526A-9877-4B2B-A088-EFC01FDABEA6}" dt="2025-06-19T06:17:09.909" v="46" actId="20577"/>
      <pc:docMkLst>
        <pc:docMk/>
      </pc:docMkLst>
      <pc:sldChg chg="addSp delSp modSp mod">
        <pc:chgData name="Anirudha R" userId="0810086d-6cd7-4224-90f1-a552785c16d7" providerId="ADAL" clId="{54FF526A-9877-4B2B-A088-EFC01FDABEA6}" dt="2025-06-19T06:17:09.909" v="46" actId="20577"/>
        <pc:sldMkLst>
          <pc:docMk/>
          <pc:sldMk cId="3013969633" sldId="262"/>
        </pc:sldMkLst>
        <pc:spChg chg="mod">
          <ac:chgData name="Anirudha R" userId="0810086d-6cd7-4224-90f1-a552785c16d7" providerId="ADAL" clId="{54FF526A-9877-4B2B-A088-EFC01FDABEA6}" dt="2025-06-19T06:17:09.909" v="46" actId="20577"/>
          <ac:spMkLst>
            <pc:docMk/>
            <pc:sldMk cId="3013969633" sldId="262"/>
            <ac:spMk id="4" creationId="{E229E25B-83E5-F133-4B68-46932CC4844B}"/>
          </ac:spMkLst>
        </pc:spChg>
        <pc:spChg chg="del">
          <ac:chgData name="Anirudha R" userId="0810086d-6cd7-4224-90f1-a552785c16d7" providerId="ADAL" clId="{54FF526A-9877-4B2B-A088-EFC01FDABEA6}" dt="2025-06-19T06:15:17.790" v="4" actId="478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Anirudha R" userId="0810086d-6cd7-4224-90f1-a552785c16d7" providerId="ADAL" clId="{54FF526A-9877-4B2B-A088-EFC01FDABEA6}" dt="2025-06-19T06:16:59.808" v="44" actId="1076"/>
          <ac:spMkLst>
            <pc:docMk/>
            <pc:sldMk cId="3013969633" sldId="262"/>
            <ac:spMk id="9" creationId="{74AA6302-8E45-C322-43C9-8DBE34DAC47E}"/>
          </ac:spMkLst>
        </pc:spChg>
        <pc:spChg chg="del mod">
          <ac:chgData name="Anirudha R" userId="0810086d-6cd7-4224-90f1-a552785c16d7" providerId="ADAL" clId="{54FF526A-9877-4B2B-A088-EFC01FDABEA6}" dt="2025-06-19T06:15:17.790" v="4" actId="478"/>
          <ac:spMkLst>
            <pc:docMk/>
            <pc:sldMk cId="3013969633" sldId="262"/>
            <ac:spMk id="12" creationId="{D4C76486-BDC7-41BA-95DB-852F9834DE31}"/>
          </ac:spMkLst>
        </pc:spChg>
        <pc:spChg chg="mod">
          <ac:chgData name="Anirudha R" userId="0810086d-6cd7-4224-90f1-a552785c16d7" providerId="ADAL" clId="{54FF526A-9877-4B2B-A088-EFC01FDABEA6}" dt="2025-06-19T06:16:35.615" v="32" actId="14100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Anirudha R" userId="0810086d-6cd7-4224-90f1-a552785c16d7" providerId="ADAL" clId="{54FF526A-9877-4B2B-A088-EFC01FDABEA6}" dt="2025-06-19T06:15:22.626" v="5" actId="1076"/>
          <ac:spMkLst>
            <pc:docMk/>
            <pc:sldMk cId="3013969633" sldId="262"/>
            <ac:spMk id="59" creationId="{CFAC1CCD-F2AC-4C70-8527-74711EB02D2C}"/>
          </ac:spMkLst>
        </pc:spChg>
        <pc:spChg chg="mod">
          <ac:chgData name="Anirudha R" userId="0810086d-6cd7-4224-90f1-a552785c16d7" providerId="ADAL" clId="{54FF526A-9877-4B2B-A088-EFC01FDABEA6}" dt="2025-06-19T06:15:22.626" v="5" actId="1076"/>
          <ac:spMkLst>
            <pc:docMk/>
            <pc:sldMk cId="3013969633" sldId="262"/>
            <ac:spMk id="63" creationId="{54B62B7C-3B24-4966-8B7F-798504EA348F}"/>
          </ac:spMkLst>
        </pc:spChg>
        <pc:spChg chg="del">
          <ac:chgData name="Anirudha R" userId="0810086d-6cd7-4224-90f1-a552785c16d7" providerId="ADAL" clId="{54FF526A-9877-4B2B-A088-EFC01FDABEA6}" dt="2025-06-19T06:15:17.790" v="4" actId="478"/>
          <ac:spMkLst>
            <pc:docMk/>
            <pc:sldMk cId="3013969633" sldId="262"/>
            <ac:spMk id="64" creationId="{E78C9E7A-5509-441A-8EC6-EBFC8386C6A7}"/>
          </ac:spMkLst>
        </pc:spChg>
        <pc:spChg chg="mod">
          <ac:chgData name="Anirudha R" userId="0810086d-6cd7-4224-90f1-a552785c16d7" providerId="ADAL" clId="{54FF526A-9877-4B2B-A088-EFC01FDABEA6}" dt="2025-06-19T06:15:37.962" v="10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Anirudha R" userId="0810086d-6cd7-4224-90f1-a552785c16d7" providerId="ADAL" clId="{54FF526A-9877-4B2B-A088-EFC01FDABEA6}" dt="2025-06-19T06:16:14.342" v="21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Anirudha R" userId="0810086d-6cd7-4224-90f1-a552785c16d7" providerId="ADAL" clId="{54FF526A-9877-4B2B-A088-EFC01FDABEA6}" dt="2025-06-19T06:16:02.663" v="17" actId="14100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Anirudha R" userId="0810086d-6cd7-4224-90f1-a552785c16d7" providerId="ADAL" clId="{54FF526A-9877-4B2B-A088-EFC01FDABEA6}" dt="2025-06-19T06:16:19.682" v="22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Anirudha R" userId="0810086d-6cd7-4224-90f1-a552785c16d7" providerId="ADAL" clId="{54FF526A-9877-4B2B-A088-EFC01FDABEA6}" dt="2025-06-19T06:15:00.127" v="0"/>
          <ac:spMkLst>
            <pc:docMk/>
            <pc:sldMk cId="3013969633" sldId="262"/>
            <ac:spMk id="118" creationId="{5F72B420-E7AB-B156-89C1-C06DD119F52B}"/>
          </ac:spMkLst>
        </pc:spChg>
        <pc:spChg chg="mod">
          <ac:chgData name="Anirudha R" userId="0810086d-6cd7-4224-90f1-a552785c16d7" providerId="ADAL" clId="{54FF526A-9877-4B2B-A088-EFC01FDABEA6}" dt="2025-06-19T06:15:59.986" v="16" actId="1076"/>
          <ac:spMkLst>
            <pc:docMk/>
            <pc:sldMk cId="3013969633" sldId="262"/>
            <ac:spMk id="185" creationId="{410E212E-4EBB-9FFD-CB9E-8927D55208A2}"/>
          </ac:spMkLst>
        </pc:spChg>
        <pc:spChg chg="mod">
          <ac:chgData name="Anirudha R" userId="0810086d-6cd7-4224-90f1-a552785c16d7" providerId="ADAL" clId="{54FF526A-9877-4B2B-A088-EFC01FDABEA6}" dt="2025-06-19T06:15:59.986" v="16" actId="1076"/>
          <ac:spMkLst>
            <pc:docMk/>
            <pc:sldMk cId="3013969633" sldId="262"/>
            <ac:spMk id="187" creationId="{865B1D3C-C9A8-B98D-FDE3-B20C91418722}"/>
          </ac:spMkLst>
        </pc:spChg>
        <pc:grpChg chg="add del mod">
          <ac:chgData name="Anirudha R" userId="0810086d-6cd7-4224-90f1-a552785c16d7" providerId="ADAL" clId="{54FF526A-9877-4B2B-A088-EFC01FDABEA6}" dt="2025-06-19T06:16:55.221" v="42" actId="165"/>
          <ac:grpSpMkLst>
            <pc:docMk/>
            <pc:sldMk cId="3013969633" sldId="262"/>
            <ac:grpSpMk id="2" creationId="{BD3B583F-4346-C843-863B-EE4929F3FACB}"/>
          </ac:grpSpMkLst>
        </pc:grpChg>
        <pc:cxnChg chg="del">
          <ac:chgData name="Anirudha R" userId="0810086d-6cd7-4224-90f1-a552785c16d7" providerId="ADAL" clId="{54FF526A-9877-4B2B-A088-EFC01FDABEA6}" dt="2025-06-19T06:15:17.790" v="4" actId="478"/>
          <ac:cxnSpMkLst>
            <pc:docMk/>
            <pc:sldMk cId="3013969633" sldId="262"/>
            <ac:cxnSpMk id="18" creationId="{627CB218-C496-374F-C222-593DC0A956DC}"/>
          </ac:cxnSpMkLst>
        </pc:cxnChg>
        <pc:cxnChg chg="del">
          <ac:chgData name="Anirudha R" userId="0810086d-6cd7-4224-90f1-a552785c16d7" providerId="ADAL" clId="{54FF526A-9877-4B2B-A088-EFC01FDABEA6}" dt="2025-06-19T06:15:17.790" v="4" actId="478"/>
          <ac:cxnSpMkLst>
            <pc:docMk/>
            <pc:sldMk cId="3013969633" sldId="262"/>
            <ac:cxnSpMk id="19" creationId="{B7C10037-0A5B-1E22-7F83-63E39553E5A3}"/>
          </ac:cxnSpMkLst>
        </pc:cxnChg>
        <pc:cxnChg chg="mod topLvl">
          <ac:chgData name="Anirudha R" userId="0810086d-6cd7-4224-90f1-a552785c16d7" providerId="ADAL" clId="{54FF526A-9877-4B2B-A088-EFC01FDABEA6}" dt="2025-06-19T06:16:57.419" v="43" actId="1076"/>
          <ac:cxnSpMkLst>
            <pc:docMk/>
            <pc:sldMk cId="3013969633" sldId="262"/>
            <ac:cxnSpMk id="121" creationId="{63C2C966-49F2-A8AA-2ECD-2D3DF58E8A92}"/>
          </ac:cxnSpMkLst>
        </pc:cxnChg>
        <pc:cxnChg chg="del">
          <ac:chgData name="Anirudha R" userId="0810086d-6cd7-4224-90f1-a552785c16d7" providerId="ADAL" clId="{54FF526A-9877-4B2B-A088-EFC01FDABEA6}" dt="2025-06-19T06:15:17.790" v="4" actId="478"/>
          <ac:cxnSpMkLst>
            <pc:docMk/>
            <pc:sldMk cId="3013969633" sldId="262"/>
            <ac:cxnSpMk id="163" creationId="{93B566BE-2D84-C658-2204-0D96E33339F0}"/>
          </ac:cxnSpMkLst>
        </pc:cxnChg>
        <pc:cxnChg chg="mod topLvl">
          <ac:chgData name="Anirudha R" userId="0810086d-6cd7-4224-90f1-a552785c16d7" providerId="ADAL" clId="{54FF526A-9877-4B2B-A088-EFC01FDABEA6}" dt="2025-06-19T06:16:55.221" v="42" actId="165"/>
          <ac:cxnSpMkLst>
            <pc:docMk/>
            <pc:sldMk cId="3013969633" sldId="262"/>
            <ac:cxnSpMk id="167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32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0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30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50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39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4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48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47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6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131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6/19/2025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78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919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Oval 186">
            <a:extLst>
              <a:ext uri="{FF2B5EF4-FFF2-40B4-BE49-F238E27FC236}">
                <a16:creationId xmlns:a16="http://schemas.microsoft.com/office/drawing/2014/main" id="{865B1D3C-C9A8-B98D-FDE3-B20C91418722}"/>
              </a:ext>
            </a:extLst>
          </p:cNvPr>
          <p:cNvSpPr/>
          <p:nvPr/>
        </p:nvSpPr>
        <p:spPr>
          <a:xfrm>
            <a:off x="2741154" y="442205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premier airline in the United States with complex, multi-channel passenger reservation systems and ancillary services enhancing customer experience. ​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323629" y="2746977"/>
            <a:ext cx="3279351" cy="243912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Implemented behavior-driven testing with </a:t>
            </a:r>
            <a:r>
              <a:rPr lang="en-US" sz="12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JBehave</a:t>
            </a: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for acceptance criteria validation ​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Mapped code change logs to minimize regression test scope ​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Used burn-up charts to motivate teams and track progress ​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Leveraged ALM tools for evidence-based bug reporting ​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Developed UFT-based automation scripts using customized </a:t>
            </a:r>
            <a:r>
              <a:rPr lang="en-US" sz="12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TCoE</a:t>
            </a: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framework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182914" y="2746977"/>
            <a:ext cx="2500005" cy="22698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test efficiency and faster QA cycles ​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Minimized rework and the need for defect triage meetings ​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Maintained service quality despite frequent updates to ancillary services ​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Accelerated automation alongside functional releases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908986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945919"/>
            <a:ext cx="63520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>
                <a:latin typeface="Segoe UI" panose="020B0502040204020203" pitchFamily="34" charset="0"/>
                <a:cs typeface="Segoe UI" panose="020B0502040204020203" pitchFamily="34" charset="0"/>
              </a:rPr>
              <a:t>TMT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800" b="1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Wings of assurance ​</a:t>
            </a:r>
            <a:endParaRPr lang="en-IN" sz="4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47993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925262" y="2817920"/>
            <a:ext cx="0" cy="275230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128398" y="2817920"/>
            <a:ext cx="0" cy="275230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74697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741154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592861"/>
            <a:ext cx="1936283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Needed to innovate rapidly without disrupting legacy application stability​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741152" y="3592861"/>
            <a:ext cx="2201749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Required consistent user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experience across web,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mobile, and call center channels​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907266"/>
            <a:ext cx="187330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Demanded agile testing to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support dynamic changes in ancillary services​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793054" y="4907266"/>
            <a:ext cx="1806186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Sought a robust testing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strategy that balanced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speed with reliability​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422055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41a8d25fc42bf2a24f3d13bae9652c08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3b793fa45ac2d12e2420044b715fa9fb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4F5E6D-EE2C-4EA1-A322-D10BB9600E33}">
  <ds:schemaRefs>
    <ds:schemaRef ds:uri="http://purl.org/dc/terms/"/>
    <ds:schemaRef ds:uri="http://www.w3.org/XML/1998/namespace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0efdac34-9db6-427b-8ab8-479c40b5e3c8"/>
    <ds:schemaRef ds:uri="http://schemas.microsoft.com/office/infopath/2007/PartnerControls"/>
    <ds:schemaRef ds:uri="http://schemas.openxmlformats.org/package/2006/metadata/core-properties"/>
    <ds:schemaRef ds:uri="b208fce4-3e29-477c-a989-e36b5cecf3bb"/>
  </ds:schemaRefs>
</ds:datastoreItem>
</file>

<file path=customXml/itemProps2.xml><?xml version="1.0" encoding="utf-8"?>
<ds:datastoreItem xmlns:ds="http://schemas.openxmlformats.org/officeDocument/2006/customXml" ds:itemID="{044B7562-78A4-4E18-B326-FC2AD159DA4C}">
  <ds:schemaRefs>
    <ds:schemaRef ds:uri="0efdac34-9db6-427b-8ab8-479c40b5e3c8"/>
    <ds:schemaRef ds:uri="b208fce4-3e29-477c-a989-e36b5cecf3b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9E4D810-D4F0-4A8A-8461-1586DF55767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164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Anirudha R</dc:creator>
  <cp:lastModifiedBy>Anirudha R</cp:lastModifiedBy>
  <cp:revision>4</cp:revision>
  <dcterms:created xsi:type="dcterms:W3CDTF">2025-05-05T12:17:51Z</dcterms:created>
  <dcterms:modified xsi:type="dcterms:W3CDTF">2025-06-19T06:17:11Z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