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6" d="100"/>
          <a:sy n="66" d="100"/>
        </p:scale>
        <p:origin x="102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D39E8081-59BD-B724-6687-61C2AED639B7}"/>
    <pc:docChg chg="addSld">
      <pc:chgData name="" userId="" providerId="" clId="Web-{D39E8081-59BD-B724-6687-61C2AED639B7}" dt="2025-06-18T09:37:04.378" v="0"/>
      <pc:docMkLst>
        <pc:docMk/>
      </pc:docMkLst>
      <pc:sldChg chg="add">
        <pc:chgData name="" userId="" providerId="" clId="Web-{D39E8081-59BD-B724-6687-61C2AED639B7}" dt="2025-06-18T09:37:04.378" v="0"/>
        <pc:sldMkLst>
          <pc:docMk/>
          <pc:sldMk cId="3013969633" sldId="262"/>
        </pc:sldMkLst>
      </pc:sldChg>
    </pc:docChg>
  </pc:docChgLst>
  <pc:docChgLst>
    <pc:chgData name="Anirudha R" userId="0810086d-6cd7-4224-90f1-a552785c16d7" providerId="ADAL" clId="{C30D4356-026D-4CD7-90FF-41CB84DCDE96}"/>
    <pc:docChg chg="undo custSel modSld">
      <pc:chgData name="Anirudha R" userId="0810086d-6cd7-4224-90f1-a552785c16d7" providerId="ADAL" clId="{C30D4356-026D-4CD7-90FF-41CB84DCDE96}" dt="2025-06-23T10:29:46.955" v="52" actId="165"/>
      <pc:docMkLst>
        <pc:docMk/>
      </pc:docMkLst>
      <pc:sldChg chg="addSp delSp modSp mod">
        <pc:chgData name="Anirudha R" userId="0810086d-6cd7-4224-90f1-a552785c16d7" providerId="ADAL" clId="{C30D4356-026D-4CD7-90FF-41CB84DCDE96}" dt="2025-06-23T10:29:46.955" v="52" actId="165"/>
        <pc:sldMkLst>
          <pc:docMk/>
          <pc:sldMk cId="3013969633" sldId="262"/>
        </pc:sldMkLst>
        <pc:spChg chg="mod">
          <ac:chgData name="Anirudha R" userId="0810086d-6cd7-4224-90f1-a552785c16d7" providerId="ADAL" clId="{C30D4356-026D-4CD7-90FF-41CB84DCDE96}" dt="2025-06-23T10:29:28.902" v="46" actId="1076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Anirudha R" userId="0810086d-6cd7-4224-90f1-a552785c16d7" providerId="ADAL" clId="{C30D4356-026D-4CD7-90FF-41CB84DCDE96}" dt="2025-06-23T10:29:40.226" v="49" actId="552"/>
          <ac:spMkLst>
            <pc:docMk/>
            <pc:sldMk cId="3013969633" sldId="262"/>
            <ac:spMk id="3" creationId="{A23DB22F-C3CD-43E4-06C6-BF43DFD3CD52}"/>
          </ac:spMkLst>
        </pc:spChg>
        <pc:spChg chg="mod">
          <ac:chgData name="Anirudha R" userId="0810086d-6cd7-4224-90f1-a552785c16d7" providerId="ADAL" clId="{C30D4356-026D-4CD7-90FF-41CB84DCDE96}" dt="2025-06-23T10:28:17.926" v="7" actId="552"/>
          <ac:spMkLst>
            <pc:docMk/>
            <pc:sldMk cId="3013969633" sldId="262"/>
            <ac:spMk id="4" creationId="{CFAC1CCD-F2AC-4C70-8527-74711EB02D2C}"/>
          </ac:spMkLst>
        </pc:spChg>
        <pc:spChg chg="mod">
          <ac:chgData name="Anirudha R" userId="0810086d-6cd7-4224-90f1-a552785c16d7" providerId="ADAL" clId="{C30D4356-026D-4CD7-90FF-41CB84DCDE96}" dt="2025-06-23T10:29:07.194" v="40" actId="14100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C30D4356-026D-4CD7-90FF-41CB84DCDE96}" dt="2025-06-23T10:28:27.704" v="11" actId="113"/>
          <ac:spMkLst>
            <pc:docMk/>
            <pc:sldMk cId="3013969633" sldId="262"/>
            <ac:spMk id="10" creationId="{D4C76486-BDC7-41BA-95DB-852F9834DE31}"/>
          </ac:spMkLst>
        </pc:spChg>
        <pc:spChg chg="mod">
          <ac:chgData name="Anirudha R" userId="0810086d-6cd7-4224-90f1-a552785c16d7" providerId="ADAL" clId="{C30D4356-026D-4CD7-90FF-41CB84DCDE96}" dt="2025-06-23T10:28:34.486" v="13" actId="554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Anirudha R" userId="0810086d-6cd7-4224-90f1-a552785c16d7" providerId="ADAL" clId="{C30D4356-026D-4CD7-90FF-41CB84DCDE96}" dt="2025-06-23T10:29:03.877" v="38" actId="14100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C30D4356-026D-4CD7-90FF-41CB84DCDE96}" dt="2025-06-23T10:29:19.388" v="44" actId="554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C30D4356-026D-4CD7-90FF-41CB84DCDE96}" dt="2025-06-23T10:29:23.625" v="45" actId="1076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C30D4356-026D-4CD7-90FF-41CB84DCDE96}" dt="2025-06-23T10:29:28.902" v="46" actId="1076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C30D4356-026D-4CD7-90FF-41CB84DCDE96}" dt="2025-06-23T10:29:31.366" v="47" actId="14100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C30D4356-026D-4CD7-90FF-41CB84DCDE96}" dt="2025-06-23T10:29:40.226" v="49" actId="552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0810086d-6cd7-4224-90f1-a552785c16d7" providerId="ADAL" clId="{C30D4356-026D-4CD7-90FF-41CB84DCDE96}" dt="2025-06-23T10:29:28.902" v="46" actId="1076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C30D4356-026D-4CD7-90FF-41CB84DCDE96}" dt="2025-06-23T10:29:23.625" v="45" actId="1076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Anirudha R" userId="0810086d-6cd7-4224-90f1-a552785c16d7" providerId="ADAL" clId="{C30D4356-026D-4CD7-90FF-41CB84DCDE96}" dt="2025-06-23T10:29:15.498" v="43" actId="554"/>
          <ac:spMkLst>
            <pc:docMk/>
            <pc:sldMk cId="3013969633" sldId="262"/>
            <ac:spMk id="189" creationId="{A5E4AA9F-80F9-D831-45AC-7791F8DABFEF}"/>
          </ac:spMkLst>
        </pc:spChg>
        <pc:grpChg chg="add del mod">
          <ac:chgData name="Anirudha R" userId="0810086d-6cd7-4224-90f1-a552785c16d7" providerId="ADAL" clId="{C30D4356-026D-4CD7-90FF-41CB84DCDE96}" dt="2025-06-23T10:29:46.955" v="52" actId="165"/>
          <ac:grpSpMkLst>
            <pc:docMk/>
            <pc:sldMk cId="3013969633" sldId="262"/>
            <ac:grpSpMk id="5" creationId="{FCA9ED1A-7B0F-9F4F-E047-D7AEF4FCF865}"/>
          </ac:grpSpMkLst>
        </pc:grpChg>
        <pc:cxnChg chg="del">
          <ac:chgData name="Anirudha R" userId="0810086d-6cd7-4224-90f1-a552785c16d7" providerId="ADAL" clId="{C30D4356-026D-4CD7-90FF-41CB84DCDE96}" dt="2025-06-23T10:28:10.749" v="5" actId="478"/>
          <ac:cxnSpMkLst>
            <pc:docMk/>
            <pc:sldMk cId="3013969633" sldId="262"/>
            <ac:cxnSpMk id="120" creationId="{4CF4E5AC-B001-730F-634A-93A83F4E1AEC}"/>
          </ac:cxnSpMkLst>
        </pc:cxnChg>
        <pc:cxnChg chg="mod topLvl">
          <ac:chgData name="Anirudha R" userId="0810086d-6cd7-4224-90f1-a552785c16d7" providerId="ADAL" clId="{C30D4356-026D-4CD7-90FF-41CB84DCDE96}" dt="2025-06-23T10:29:46.955" v="52" actId="165"/>
          <ac:cxnSpMkLst>
            <pc:docMk/>
            <pc:sldMk cId="3013969633" sldId="262"/>
            <ac:cxnSpMk id="121" creationId="{63C2C966-49F2-A8AA-2ECD-2D3DF58E8A92}"/>
          </ac:cxnSpMkLst>
        </pc:cxnChg>
        <pc:cxnChg chg="mod topLvl">
          <ac:chgData name="Anirudha R" userId="0810086d-6cd7-4224-90f1-a552785c16d7" providerId="ADAL" clId="{C30D4356-026D-4CD7-90FF-41CB84DCDE96}" dt="2025-06-23T10:29:46.955" v="52" actId="165"/>
          <ac:cxnSpMkLst>
            <pc:docMk/>
            <pc:sldMk cId="3013969633" sldId="262"/>
            <ac:cxnSpMk id="167" creationId="{ECCCB4D0-1564-8467-1935-0C1071718870}"/>
          </ac:cxnSpMkLst>
        </pc:cxnChg>
      </pc:sldChg>
    </pc:docChg>
  </pc:docChgLst>
  <pc:docChgLst>
    <pc:chgData name="Poojitha Jayadevan" userId="S::poojitha.j@sonata-software.com::cf5319fc-0ad7-4490-82c9-00b9087f3f27" providerId="AD" clId="Web-{D39E8081-59BD-B724-6687-61C2AED639B7}"/>
    <pc:docChg chg="delSld modSld">
      <pc:chgData name="Poojitha Jayadevan" userId="S::poojitha.j@sonata-software.com::cf5319fc-0ad7-4490-82c9-00b9087f3f27" providerId="AD" clId="Web-{D39E8081-59BD-B724-6687-61C2AED639B7}" dt="2025-06-18T09:40:09.213" v="57" actId="20577"/>
      <pc:docMkLst>
        <pc:docMk/>
      </pc:docMkLst>
      <pc:sldChg chg="del">
        <pc:chgData name="Poojitha Jayadevan" userId="S::poojitha.j@sonata-software.com::cf5319fc-0ad7-4490-82c9-00b9087f3f27" providerId="AD" clId="Web-{D39E8081-59BD-B724-6687-61C2AED639B7}" dt="2025-06-18T09:37:06.471" v="0"/>
        <pc:sldMkLst>
          <pc:docMk/>
          <pc:sldMk cId="109857222" sldId="256"/>
        </pc:sldMkLst>
      </pc:sldChg>
      <pc:sldChg chg="addSp delSp modSp">
        <pc:chgData name="Poojitha Jayadevan" userId="S::poojitha.j@sonata-software.com::cf5319fc-0ad7-4490-82c9-00b9087f3f27" providerId="AD" clId="Web-{D39E8081-59BD-B724-6687-61C2AED639B7}" dt="2025-06-18T09:40:09.213" v="57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D39E8081-59BD-B724-6687-61C2AED639B7}" dt="2025-06-18T09:37:53.145" v="22" actId="1076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36.379" v="6" actId="20577"/>
          <ac:spMkLst>
            <pc:docMk/>
            <pc:sldMk cId="3013969633" sldId="262"/>
            <ac:spMk id="3" creationId="{A23DB22F-C3CD-43E4-06C6-BF43DFD3CD52}"/>
          </ac:spMkLst>
        </pc:spChg>
        <pc:spChg chg="add mod">
          <ac:chgData name="Poojitha Jayadevan" userId="S::poojitha.j@sonata-software.com::cf5319fc-0ad7-4490-82c9-00b9087f3f27" providerId="AD" clId="Web-{D39E8081-59BD-B724-6687-61C2AED639B7}" dt="2025-06-18T09:38:22.396" v="28" actId="1076"/>
          <ac:spMkLst>
            <pc:docMk/>
            <pc:sldMk cId="3013969633" sldId="262"/>
            <ac:spMk id="4" creationId="{CFAC1CCD-F2AC-4C70-8527-74711EB02D2C}"/>
          </ac:spMkLst>
        </pc:spChg>
        <pc:spChg chg="add mod">
          <ac:chgData name="Poojitha Jayadevan" userId="S::poojitha.j@sonata-software.com::cf5319fc-0ad7-4490-82c9-00b9087f3f27" providerId="AD" clId="Web-{D39E8081-59BD-B724-6687-61C2AED639B7}" dt="2025-06-18T09:38:22.459" v="29" actId="1076"/>
          <ac:spMkLst>
            <pc:docMk/>
            <pc:sldMk cId="3013969633" sldId="262"/>
            <ac:spMk id="7" creationId="{54B62B7C-3B24-4966-8B7F-798504EA348F}"/>
          </ac:spMkLst>
        </pc:spChg>
        <pc:spChg chg="add mod">
          <ac:chgData name="Poojitha Jayadevan" userId="S::poojitha.j@sonata-software.com::cf5319fc-0ad7-4490-82c9-00b9087f3f27" providerId="AD" clId="Web-{D39E8081-59BD-B724-6687-61C2AED639B7}" dt="2025-06-18T09:38:22.490" v="30" actId="1076"/>
          <ac:spMkLst>
            <pc:docMk/>
            <pc:sldMk cId="3013969633" sldId="262"/>
            <ac:spMk id="8" creationId="{E78C9E7A-5509-441A-8EC6-EBFC8386C6A7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40:09.213" v="57" actId="20577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D39E8081-59BD-B724-6687-61C2AED639B7}" dt="2025-06-18T09:38:22.521" v="31" actId="1076"/>
          <ac:spMkLst>
            <pc:docMk/>
            <pc:sldMk cId="3013969633" sldId="262"/>
            <ac:spMk id="10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D39E8081-59BD-B724-6687-61C2AED639B7}" dt="2025-06-18T09:38:22.552" v="32" actId="1076"/>
          <ac:spMkLst>
            <pc:docMk/>
            <pc:sldMk cId="3013969633" sldId="262"/>
            <ac:spMk id="11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52.833" v="14" actId="1076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40:04.072" v="50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9:17.055" v="39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9:25.774" v="43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9:21.024" v="41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9:27.008" v="45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32.379" v="3" actId="20577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52.864" v="15" actId="1076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53.067" v="20" actId="1076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Poojitha Jayadevan" userId="S::poojitha.j@sonata-software.com::cf5319fc-0ad7-4490-82c9-00b9087f3f27" providerId="AD" clId="Web-{D39E8081-59BD-B724-6687-61C2AED639B7}" dt="2025-06-18T09:37:53.114" v="21" actId="1076"/>
          <ac:spMkLst>
            <pc:docMk/>
            <pc:sldMk cId="3013969633" sldId="262"/>
            <ac:spMk id="189" creationId="{A5E4AA9F-80F9-D831-45AC-7791F8DABFEF}"/>
          </ac:spMkLst>
        </pc:spChg>
        <pc:cxnChg chg="add mod">
          <ac:chgData name="Poojitha Jayadevan" userId="S::poojitha.j@sonata-software.com::cf5319fc-0ad7-4490-82c9-00b9087f3f27" providerId="AD" clId="Web-{D39E8081-59BD-B724-6687-61C2AED639B7}" dt="2025-06-18T09:38:22.646" v="33" actId="1076"/>
          <ac:cxnSpMkLst>
            <pc:docMk/>
            <pc:sldMk cId="3013969633" sldId="262"/>
            <ac:cxnSpMk id="12" creationId="{627CB218-C496-374F-C222-593DC0A956DC}"/>
          </ac:cxnSpMkLst>
        </pc:cxnChg>
        <pc:cxnChg chg="add mod">
          <ac:chgData name="Poojitha Jayadevan" userId="S::poojitha.j@sonata-software.com::cf5319fc-0ad7-4490-82c9-00b9087f3f27" providerId="AD" clId="Web-{D39E8081-59BD-B724-6687-61C2AED639B7}" dt="2025-06-18T09:38:22.677" v="34" actId="1076"/>
          <ac:cxnSpMkLst>
            <pc:docMk/>
            <pc:sldMk cId="3013969633" sldId="262"/>
            <ac:cxnSpMk id="13" creationId="{B7C10037-0A5B-1E22-7F83-63E39553E5A3}"/>
          </ac:cxnSpMkLst>
        </pc:cxnChg>
        <pc:cxnChg chg="add mod">
          <ac:chgData name="Poojitha Jayadevan" userId="S::poojitha.j@sonata-software.com::cf5319fc-0ad7-4490-82c9-00b9087f3f27" providerId="AD" clId="Web-{D39E8081-59BD-B724-6687-61C2AED639B7}" dt="2025-06-18T09:38:22.709" v="35" actId="1076"/>
          <ac:cxnSpMkLst>
            <pc:docMk/>
            <pc:sldMk cId="3013969633" sldId="262"/>
            <ac:cxnSpMk id="14" creationId="{4CF4E5AC-B001-730F-634A-93A83F4E1AEC}"/>
          </ac:cxnSpMkLst>
        </pc:cxnChg>
        <pc:cxnChg chg="add mod">
          <ac:chgData name="Poojitha Jayadevan" userId="S::poojitha.j@sonata-software.com::cf5319fc-0ad7-4490-82c9-00b9087f3f27" providerId="AD" clId="Web-{D39E8081-59BD-B724-6687-61C2AED639B7}" dt="2025-06-18T09:38:22.740" v="36" actId="1076"/>
          <ac:cxnSpMkLst>
            <pc:docMk/>
            <pc:sldMk cId="3013969633" sldId="262"/>
            <ac:cxnSpMk id="15" creationId="{93B566BE-2D84-C658-2204-0D96E33339F0}"/>
          </ac:cxnSpMkLst>
        </pc:cxnChg>
        <pc:cxnChg chg="mod">
          <ac:chgData name="Poojitha Jayadevan" userId="S::poojitha.j@sonata-software.com::cf5319fc-0ad7-4490-82c9-00b9087f3f27" providerId="AD" clId="Web-{D39E8081-59BD-B724-6687-61C2AED639B7}" dt="2025-06-18T09:37:52.723" v="10" actId="1076"/>
          <ac:cxnSpMkLst>
            <pc:docMk/>
            <pc:sldMk cId="3013969633" sldId="262"/>
            <ac:cxnSpMk id="18" creationId="{627CB218-C496-374F-C222-593DC0A956DC}"/>
          </ac:cxnSpMkLst>
        </pc:cxnChg>
        <pc:cxnChg chg="mod">
          <ac:chgData name="Poojitha Jayadevan" userId="S::poojitha.j@sonata-software.com::cf5319fc-0ad7-4490-82c9-00b9087f3f27" providerId="AD" clId="Web-{D39E8081-59BD-B724-6687-61C2AED639B7}" dt="2025-06-18T09:37:52.739" v="11" actId="1076"/>
          <ac:cxnSpMkLst>
            <pc:docMk/>
            <pc:sldMk cId="3013969633" sldId="262"/>
            <ac:cxnSpMk id="120" creationId="{4CF4E5AC-B001-730F-634A-93A83F4E1AEC}"/>
          </ac:cxnSpMkLst>
        </pc:cxnChg>
        <pc:cxnChg chg="mod">
          <ac:chgData name="Poojitha Jayadevan" userId="S::poojitha.j@sonata-software.com::cf5319fc-0ad7-4490-82c9-00b9087f3f27" providerId="AD" clId="Web-{D39E8081-59BD-B724-6687-61C2AED639B7}" dt="2025-06-18T09:37:52.770" v="12" actId="1076"/>
          <ac:cxnSpMkLst>
            <pc:docMk/>
            <pc:sldMk cId="3013969633" sldId="262"/>
            <ac:cxnSpMk id="121" creationId="{63C2C966-49F2-A8AA-2ECD-2D3DF58E8A92}"/>
          </ac:cxnSpMkLst>
        </pc:cxnChg>
        <pc:cxnChg chg="mod">
          <ac:chgData name="Poojitha Jayadevan" userId="S::poojitha.j@sonata-software.com::cf5319fc-0ad7-4490-82c9-00b9087f3f27" providerId="AD" clId="Web-{D39E8081-59BD-B724-6687-61C2AED639B7}" dt="2025-06-18T09:37:52.801" v="13" actId="1076"/>
          <ac:cxnSpMkLst>
            <pc:docMk/>
            <pc:sldMk cId="3013969633" sldId="262"/>
            <ac:cxnSpMk id="167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3094556"/>
            <a:ext cx="3495251" cy="206210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Led the migration of legacy systems to a microservices-based architecture on AWS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Utilized AWS technologies including machine learning, serverless computing, databases, and security services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a seamless and efficient transition from legacy infrastructure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Achieved enhanced performance, scalability, and system resilience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12578" y="3094556"/>
            <a:ext cx="2688828" cy="21159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$20M+ in annual cost savings achieved through legacy system optimization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unified communication platform replacing fragmented multi-vendor approach 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real-time customer engagement across all channels 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2164093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Wired for fintech velocity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68442" y="3165499"/>
            <a:ext cx="0" cy="252806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3165499"/>
            <a:ext cx="0" cy="252806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94556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601376" y="344089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940440"/>
            <a:ext cx="209310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Faced growing competition from agile fintech firms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601376" y="3940440"/>
            <a:ext cx="173655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Struggled with outdated legacy IT infrastructure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026988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to fast-track digital transformation initiatives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653275" y="5026988"/>
            <a:ext cx="218142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Aimed to build scalable, secure, and customer-centric platforms using cloud-native technologies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5417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44089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2665770" y="45417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3DB22F-C3CD-43E4-06C6-BF43DFD3CD52}"/>
              </a:ext>
            </a:extLst>
          </p:cNvPr>
          <p:cNvSpPr txBox="1"/>
          <p:nvPr/>
        </p:nvSpPr>
        <p:spPr>
          <a:xfrm>
            <a:off x="291371" y="1164442"/>
            <a:ext cx="1125038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cross-border, cross-currency money movement and payments, the client offers a wide range of services, including domestic and international money transfers, and financial products such as money orders and prepaid cards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87817" y="211061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7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147552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8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214755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Revenue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$4.36 billion</a:t>
            </a:r>
            <a:endParaRPr lang="en-IN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214755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Colorado</a:t>
            </a: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2147552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14000+  </a:t>
            </a:r>
            <a:endParaRPr lang="en-IN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211061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211061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77403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211061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AEBA81-26EB-400B-8A17-42F91DC0C1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DA8556-7B12-44E7-B216-AFD6231DBA32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6793C320-44F7-4DC1-A679-6288B050E3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169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17</cp:revision>
  <dcterms:created xsi:type="dcterms:W3CDTF">2025-06-18T09:36:57Z</dcterms:created>
  <dcterms:modified xsi:type="dcterms:W3CDTF">2025-06-23T10:29:47Z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