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handoutMasterIdLst>
    <p:handoutMasterId r:id="rId6"/>
  </p:handout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C23AA0-F78E-4BC9-9B3F-25F17692CC49}" v="2" dt="2025-12-01T06:57:17.2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>
        <p:scale>
          <a:sx n="66" d="100"/>
          <a:sy n="66" d="100"/>
        </p:scale>
        <p:origin x="1027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3259" y="5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9429310F-ABA2-5C3B-1478-BC707AC77AD7}"/>
    <pc:docChg chg="addSld">
      <pc:chgData name="" userId="" providerId="" clId="Web-{9429310F-ABA2-5C3B-1478-BC707AC77AD7}" dt="2025-11-25T08:50:25.371" v="0"/>
      <pc:docMkLst>
        <pc:docMk/>
      </pc:docMkLst>
      <pc:sldChg chg="add">
        <pc:chgData name="" userId="" providerId="" clId="Web-{9429310F-ABA2-5C3B-1478-BC707AC77AD7}" dt="2025-11-25T08:50:25.371" v="0"/>
        <pc:sldMkLst>
          <pc:docMk/>
          <pc:sldMk cId="2655938518" sldId="257"/>
        </pc:sldMkLst>
      </pc:sldChg>
    </pc:docChg>
  </pc:docChgLst>
  <pc:docChgLst>
    <pc:chgData name="Poojitha Jayadevan" userId="S::poojitha.j@sonata-software.com::cf5319fc-0ad7-4490-82c9-00b9087f3f27" providerId="AD" clId="Web-{9429310F-ABA2-5C3B-1478-BC707AC77AD7}"/>
    <pc:docChg chg="delSld modSld">
      <pc:chgData name="Poojitha Jayadevan" userId="S::poojitha.j@sonata-software.com::cf5319fc-0ad7-4490-82c9-00b9087f3f27" providerId="AD" clId="Web-{9429310F-ABA2-5C3B-1478-BC707AC77AD7}" dt="2025-11-25T08:54:08.443" v="84" actId="20577"/>
      <pc:docMkLst>
        <pc:docMk/>
      </pc:docMkLst>
      <pc:sldChg chg="del">
        <pc:chgData name="Poojitha Jayadevan" userId="S::poojitha.j@sonata-software.com::cf5319fc-0ad7-4490-82c9-00b9087f3f27" providerId="AD" clId="Web-{9429310F-ABA2-5C3B-1478-BC707AC77AD7}" dt="2025-11-25T08:50:30.294" v="0"/>
        <pc:sldMkLst>
          <pc:docMk/>
          <pc:sldMk cId="109857222" sldId="256"/>
        </pc:sldMkLst>
      </pc:sldChg>
      <pc:sldChg chg="addSp delSp modSp">
        <pc:chgData name="Poojitha Jayadevan" userId="S::poojitha.j@sonata-software.com::cf5319fc-0ad7-4490-82c9-00b9087f3f27" providerId="AD" clId="Web-{9429310F-ABA2-5C3B-1478-BC707AC77AD7}" dt="2025-11-25T08:54:08.443" v="84" actId="20577"/>
        <pc:sldMkLst>
          <pc:docMk/>
          <pc:sldMk cId="2655938518" sldId="257"/>
        </pc:sldMkLst>
        <pc:spChg chg="add mod">
          <ac:chgData name="Poojitha Jayadevan" userId="S::poojitha.j@sonata-software.com::cf5319fc-0ad7-4490-82c9-00b9087f3f27" providerId="AD" clId="Web-{9429310F-ABA2-5C3B-1478-BC707AC77AD7}" dt="2025-11-25T08:51:50.313" v="35" actId="20577"/>
          <ac:spMkLst>
            <pc:docMk/>
            <pc:sldMk cId="2655938518" sldId="257"/>
            <ac:spMk id="2" creationId="{23423C77-F41C-59AF-B7AA-7E06582C3108}"/>
          </ac:spMkLst>
        </pc:spChg>
        <pc:spChg chg="add mod">
          <ac:chgData name="Poojitha Jayadevan" userId="S::poojitha.j@sonata-software.com::cf5319fc-0ad7-4490-82c9-00b9087f3f27" providerId="AD" clId="Web-{9429310F-ABA2-5C3B-1478-BC707AC77AD7}" dt="2025-11-25T08:52:01.892" v="39" actId="20577"/>
          <ac:spMkLst>
            <pc:docMk/>
            <pc:sldMk cId="2655938518" sldId="257"/>
            <ac:spMk id="3" creationId="{6E03F158-9D80-4955-C9CF-CD05619D6111}"/>
          </ac:spMkLst>
        </pc:spChg>
        <pc:spChg chg="mod">
          <ac:chgData name="Poojitha Jayadevan" userId="S::poojitha.j@sonata-software.com::cf5319fc-0ad7-4490-82c9-00b9087f3f27" providerId="AD" clId="Web-{9429310F-ABA2-5C3B-1478-BC707AC77AD7}" dt="2025-11-25T08:51:29.984" v="22" actId="1076"/>
          <ac:spMkLst>
            <pc:docMk/>
            <pc:sldMk cId="2655938518" sldId="257"/>
            <ac:spMk id="4" creationId="{865B1D3C-C9A8-B98D-FDE3-B20C91418722}"/>
          </ac:spMkLst>
        </pc:spChg>
        <pc:spChg chg="mod">
          <ac:chgData name="Poojitha Jayadevan" userId="S::poojitha.j@sonata-software.com::cf5319fc-0ad7-4490-82c9-00b9087f3f27" providerId="AD" clId="Web-{9429310F-ABA2-5C3B-1478-BC707AC77AD7}" dt="2025-11-25T08:51:00.920" v="8" actId="20577"/>
          <ac:spMkLst>
            <pc:docMk/>
            <pc:sldMk cId="2655938518" sldId="257"/>
            <ac:spMk id="5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9429310F-ABA2-5C3B-1478-BC707AC77AD7}" dt="2025-11-25T08:53:11.878" v="57" actId="20577"/>
          <ac:spMkLst>
            <pc:docMk/>
            <pc:sldMk cId="2655938518" sldId="257"/>
            <ac:spMk id="6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9429310F-ABA2-5C3B-1478-BC707AC77AD7}" dt="2025-11-25T08:54:08.443" v="84" actId="20577"/>
          <ac:spMkLst>
            <pc:docMk/>
            <pc:sldMk cId="2655938518" sldId="257"/>
            <ac:spMk id="7" creationId="{74AA6302-8E45-C322-43C9-8DBE34DAC47E}"/>
          </ac:spMkLst>
        </pc:spChg>
        <pc:spChg chg="mod">
          <ac:chgData name="Poojitha Jayadevan" userId="S::poojitha.j@sonata-software.com::cf5319fc-0ad7-4490-82c9-00b9087f3f27" providerId="AD" clId="Web-{9429310F-ABA2-5C3B-1478-BC707AC77AD7}" dt="2025-11-25T08:50:42.935" v="6" actId="20577"/>
          <ac:spMkLst>
            <pc:docMk/>
            <pc:sldMk cId="2655938518" sldId="257"/>
            <ac:spMk id="16" creationId="{5F72B420-E7AB-B156-89C1-C06DD119F52B}"/>
          </ac:spMkLst>
        </pc:spChg>
        <pc:spChg chg="mod">
          <ac:chgData name="Poojitha Jayadevan" userId="S::poojitha.j@sonata-software.com::cf5319fc-0ad7-4490-82c9-00b9087f3f27" providerId="AD" clId="Web-{9429310F-ABA2-5C3B-1478-BC707AC77AD7}" dt="2025-11-25T08:51:54.157" v="37" actId="20577"/>
          <ac:spMkLst>
            <pc:docMk/>
            <pc:sldMk cId="2655938518" sldId="257"/>
            <ac:spMk id="23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9429310F-ABA2-5C3B-1478-BC707AC77AD7}" dt="2025-11-25T08:51:15.046" v="14" actId="20577"/>
          <ac:spMkLst>
            <pc:docMk/>
            <pc:sldMk cId="2655938518" sldId="257"/>
            <ac:spMk id="24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9429310F-ABA2-5C3B-1478-BC707AC77AD7}" dt="2025-11-25T08:51:29.031" v="20" actId="1076"/>
          <ac:spMkLst>
            <pc:docMk/>
            <pc:sldMk cId="2655938518" sldId="257"/>
            <ac:spMk id="25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9429310F-ABA2-5C3B-1478-BC707AC77AD7}" dt="2025-11-25T08:51:30.015" v="23" actId="1076"/>
          <ac:spMkLst>
            <pc:docMk/>
            <pc:sldMk cId="2655938518" sldId="257"/>
            <ac:spMk id="26" creationId="{37B77DFB-D7D0-B5E6-2FC1-2468DDF9629C}"/>
          </ac:spMkLst>
        </pc:spChg>
        <pc:spChg chg="mod">
          <ac:chgData name="Poojitha Jayadevan" userId="S::poojitha.j@sonata-software.com::cf5319fc-0ad7-4490-82c9-00b9087f3f27" providerId="AD" clId="Web-{9429310F-ABA2-5C3B-1478-BC707AC77AD7}" dt="2025-11-25T08:51:29.046" v="21" actId="1076"/>
          <ac:spMkLst>
            <pc:docMk/>
            <pc:sldMk cId="2655938518" sldId="257"/>
            <ac:spMk id="27" creationId="{85BC572A-C1F6-681C-A59D-7FC886BA8173}"/>
          </ac:spMkLst>
        </pc:spChg>
        <pc:spChg chg="add mod">
          <ac:chgData name="Poojitha Jayadevan" userId="S::poojitha.j@sonata-software.com::cf5319fc-0ad7-4490-82c9-00b9087f3f27" providerId="AD" clId="Web-{9429310F-ABA2-5C3B-1478-BC707AC77AD7}" dt="2025-11-25T08:52:03.267" v="40" actId="20577"/>
          <ac:spMkLst>
            <pc:docMk/>
            <pc:sldMk cId="2655938518" sldId="257"/>
            <ac:spMk id="29" creationId="{2D43C035-62DF-E73C-421A-D94E33375CEA}"/>
          </ac:spMkLst>
        </pc:spChg>
        <pc:spChg chg="add mod">
          <ac:chgData name="Poojitha Jayadevan" userId="S::poojitha.j@sonata-software.com::cf5319fc-0ad7-4490-82c9-00b9087f3f27" providerId="AD" clId="Web-{9429310F-ABA2-5C3B-1478-BC707AC77AD7}" dt="2025-11-25T08:51:41.328" v="32" actId="20577"/>
          <ac:spMkLst>
            <pc:docMk/>
            <pc:sldMk cId="2655938518" sldId="257"/>
            <ac:spMk id="30" creationId="{A9075759-7ABB-6527-46B2-7A9216A43885}"/>
          </ac:spMkLst>
        </pc:spChg>
      </pc:sldChg>
    </pc:docChg>
  </pc:docChgLst>
  <pc:docChgLst>
    <pc:chgData name="Anirudha R" userId="0810086d-6cd7-4224-90f1-a552785c16d7" providerId="ADAL" clId="{BB50BC70-A36B-45D1-8E68-B2557D173A01}"/>
    <pc:docChg chg="undo custSel modSld">
      <pc:chgData name="Anirudha R" userId="0810086d-6cd7-4224-90f1-a552785c16d7" providerId="ADAL" clId="{BB50BC70-A36B-45D1-8E68-B2557D173A01}" dt="2025-12-01T06:59:18.044" v="61" actId="14100"/>
      <pc:docMkLst>
        <pc:docMk/>
      </pc:docMkLst>
      <pc:sldChg chg="addSp delSp modSp mod modClrScheme chgLayout">
        <pc:chgData name="Anirudha R" userId="0810086d-6cd7-4224-90f1-a552785c16d7" providerId="ADAL" clId="{BB50BC70-A36B-45D1-8E68-B2557D173A01}" dt="2025-12-01T06:59:18.044" v="61" actId="14100"/>
        <pc:sldMkLst>
          <pc:docMk/>
          <pc:sldMk cId="2655938518" sldId="257"/>
        </pc:sldMkLst>
        <pc:spChg chg="mod">
          <ac:chgData name="Anirudha R" userId="0810086d-6cd7-4224-90f1-a552785c16d7" providerId="ADAL" clId="{BB50BC70-A36B-45D1-8E68-B2557D173A01}" dt="2025-12-01T06:59:10.170" v="59" actId="1035"/>
          <ac:spMkLst>
            <pc:docMk/>
            <pc:sldMk cId="2655938518" sldId="257"/>
            <ac:spMk id="2" creationId="{23423C77-F41C-59AF-B7AA-7E06582C3108}"/>
          </ac:spMkLst>
        </pc:spChg>
        <pc:spChg chg="mod">
          <ac:chgData name="Anirudha R" userId="0810086d-6cd7-4224-90f1-a552785c16d7" providerId="ADAL" clId="{BB50BC70-A36B-45D1-8E68-B2557D173A01}" dt="2025-12-01T06:59:10.170" v="59" actId="1035"/>
          <ac:spMkLst>
            <pc:docMk/>
            <pc:sldMk cId="2655938518" sldId="257"/>
            <ac:spMk id="3" creationId="{6E03F158-9D80-4955-C9CF-CD05619D6111}"/>
          </ac:spMkLst>
        </pc:spChg>
        <pc:spChg chg="mod">
          <ac:chgData name="Anirudha R" userId="0810086d-6cd7-4224-90f1-a552785c16d7" providerId="ADAL" clId="{BB50BC70-A36B-45D1-8E68-B2557D173A01}" dt="2025-12-01T06:58:23.185" v="37" actId="552"/>
          <ac:spMkLst>
            <pc:docMk/>
            <pc:sldMk cId="2655938518" sldId="257"/>
            <ac:spMk id="4" creationId="{865B1D3C-C9A8-B98D-FDE3-B20C91418722}"/>
          </ac:spMkLst>
        </pc:spChg>
        <pc:spChg chg="mod">
          <ac:chgData name="Anirudha R" userId="0810086d-6cd7-4224-90f1-a552785c16d7" providerId="ADAL" clId="{BB50BC70-A36B-45D1-8E68-B2557D173A01}" dt="2025-12-01T06:59:18.044" v="61" actId="14100"/>
          <ac:spMkLst>
            <pc:docMk/>
            <pc:sldMk cId="2655938518" sldId="257"/>
            <ac:spMk id="5" creationId="{E229E25B-83E5-F133-4B68-46932CC4844B}"/>
          </ac:spMkLst>
        </pc:spChg>
        <pc:spChg chg="mod">
          <ac:chgData name="Anirudha R" userId="0810086d-6cd7-4224-90f1-a552785c16d7" providerId="ADAL" clId="{BB50BC70-A36B-45D1-8E68-B2557D173A01}" dt="2025-12-01T06:58:42.193" v="48" actId="1035"/>
          <ac:spMkLst>
            <pc:docMk/>
            <pc:sldMk cId="2655938518" sldId="257"/>
            <ac:spMk id="6" creationId="{C83B5CE8-84AB-DA9F-9436-564D7355A278}"/>
          </ac:spMkLst>
        </pc:spChg>
        <pc:spChg chg="mod">
          <ac:chgData name="Anirudha R" userId="0810086d-6cd7-4224-90f1-a552785c16d7" providerId="ADAL" clId="{BB50BC70-A36B-45D1-8E68-B2557D173A01}" dt="2025-12-01T06:59:00.591" v="54" actId="20577"/>
          <ac:spMkLst>
            <pc:docMk/>
            <pc:sldMk cId="2655938518" sldId="257"/>
            <ac:spMk id="7" creationId="{74AA6302-8E45-C322-43C9-8DBE34DAC47E}"/>
          </ac:spMkLst>
        </pc:spChg>
        <pc:spChg chg="mod">
          <ac:chgData name="Anirudha R" userId="0810086d-6cd7-4224-90f1-a552785c16d7" providerId="ADAL" clId="{BB50BC70-A36B-45D1-8E68-B2557D173A01}" dt="2025-12-01T06:57:36.728" v="3" actId="1076"/>
          <ac:spMkLst>
            <pc:docMk/>
            <pc:sldMk cId="2655938518" sldId="257"/>
            <ac:spMk id="8" creationId="{CFAC1CCD-F2AC-4C70-8527-74711EB02D2C}"/>
          </ac:spMkLst>
        </pc:spChg>
        <pc:spChg chg="mod">
          <ac:chgData name="Anirudha R" userId="0810086d-6cd7-4224-90f1-a552785c16d7" providerId="ADAL" clId="{BB50BC70-A36B-45D1-8E68-B2557D173A01}" dt="2025-12-01T06:57:36.728" v="3" actId="1076"/>
          <ac:spMkLst>
            <pc:docMk/>
            <pc:sldMk cId="2655938518" sldId="257"/>
            <ac:spMk id="9" creationId="{54B62B7C-3B24-4966-8B7F-798504EA348F}"/>
          </ac:spMkLst>
        </pc:spChg>
        <pc:spChg chg="mod">
          <ac:chgData name="Anirudha R" userId="0810086d-6cd7-4224-90f1-a552785c16d7" providerId="ADAL" clId="{BB50BC70-A36B-45D1-8E68-B2557D173A01}" dt="2025-12-01T06:57:36.728" v="3" actId="1076"/>
          <ac:spMkLst>
            <pc:docMk/>
            <pc:sldMk cId="2655938518" sldId="257"/>
            <ac:spMk id="10" creationId="{E78C9E7A-5509-441A-8EC6-EBFC8386C6A7}"/>
          </ac:spMkLst>
        </pc:spChg>
        <pc:spChg chg="mod">
          <ac:chgData name="Anirudha R" userId="0810086d-6cd7-4224-90f1-a552785c16d7" providerId="ADAL" clId="{BB50BC70-A36B-45D1-8E68-B2557D173A01}" dt="2025-12-01T06:57:36.728" v="3" actId="1076"/>
          <ac:spMkLst>
            <pc:docMk/>
            <pc:sldMk cId="2655938518" sldId="257"/>
            <ac:spMk id="11" creationId="{D4C76486-BDC7-41BA-95DB-852F9834DE31}"/>
          </ac:spMkLst>
        </pc:spChg>
        <pc:spChg chg="mod">
          <ac:chgData name="Anirudha R" userId="0810086d-6cd7-4224-90f1-a552785c16d7" providerId="ADAL" clId="{BB50BC70-A36B-45D1-8E68-B2557D173A01}" dt="2025-12-01T06:57:36.728" v="3" actId="1076"/>
          <ac:spMkLst>
            <pc:docMk/>
            <pc:sldMk cId="2655938518" sldId="257"/>
            <ac:spMk id="12" creationId="{D4C76486-BDC7-41BA-95DB-852F9834DE31}"/>
          </ac:spMkLst>
        </pc:spChg>
        <pc:spChg chg="mod">
          <ac:chgData name="Anirudha R" userId="0810086d-6cd7-4224-90f1-a552785c16d7" providerId="ADAL" clId="{BB50BC70-A36B-45D1-8E68-B2557D173A01}" dt="2025-12-01T06:57:26.044" v="1" actId="1076"/>
          <ac:spMkLst>
            <pc:docMk/>
            <pc:sldMk cId="2655938518" sldId="257"/>
            <ac:spMk id="16" creationId="{5F72B420-E7AB-B156-89C1-C06DD119F52B}"/>
          </ac:spMkLst>
        </pc:spChg>
        <pc:spChg chg="mod">
          <ac:chgData name="Anirudha R" userId="0810086d-6cd7-4224-90f1-a552785c16d7" providerId="ADAL" clId="{BB50BC70-A36B-45D1-8E68-B2557D173A01}" dt="2025-12-01T06:58:42.193" v="48" actId="1035"/>
          <ac:spMkLst>
            <pc:docMk/>
            <pc:sldMk cId="2655938518" sldId="257"/>
            <ac:spMk id="21" creationId="{5C595C75-EBB1-6130-D6A6-715B64687B19}"/>
          </ac:spMkLst>
        </pc:spChg>
        <pc:spChg chg="mod">
          <ac:chgData name="Anirudha R" userId="0810086d-6cd7-4224-90f1-a552785c16d7" providerId="ADAL" clId="{BB50BC70-A36B-45D1-8E68-B2557D173A01}" dt="2025-12-01T06:58:48.013" v="49" actId="1076"/>
          <ac:spMkLst>
            <pc:docMk/>
            <pc:sldMk cId="2655938518" sldId="257"/>
            <ac:spMk id="22" creationId="{410E212E-4EBB-9FFD-CB9E-8927D55208A2}"/>
          </ac:spMkLst>
        </pc:spChg>
        <pc:spChg chg="mod">
          <ac:chgData name="Anirudha R" userId="0810086d-6cd7-4224-90f1-a552785c16d7" providerId="ADAL" clId="{BB50BC70-A36B-45D1-8E68-B2557D173A01}" dt="2025-12-01T06:58:48.013" v="49" actId="1076"/>
          <ac:spMkLst>
            <pc:docMk/>
            <pc:sldMk cId="2655938518" sldId="257"/>
            <ac:spMk id="23" creationId="{4A023F7E-7E6C-63BA-06AA-A66A635F86CE}"/>
          </ac:spMkLst>
        </pc:spChg>
        <pc:spChg chg="mod">
          <ac:chgData name="Anirudha R" userId="0810086d-6cd7-4224-90f1-a552785c16d7" providerId="ADAL" clId="{BB50BC70-A36B-45D1-8E68-B2557D173A01}" dt="2025-12-01T06:58:48.013" v="49" actId="1076"/>
          <ac:spMkLst>
            <pc:docMk/>
            <pc:sldMk cId="2655938518" sldId="257"/>
            <ac:spMk id="24" creationId="{B1585D3F-CD24-8285-5B48-7566894739AE}"/>
          </ac:spMkLst>
        </pc:spChg>
        <pc:spChg chg="mod">
          <ac:chgData name="Anirudha R" userId="0810086d-6cd7-4224-90f1-a552785c16d7" providerId="ADAL" clId="{BB50BC70-A36B-45D1-8E68-B2557D173A01}" dt="2025-12-01T06:58:19.372" v="36" actId="552"/>
          <ac:spMkLst>
            <pc:docMk/>
            <pc:sldMk cId="2655938518" sldId="257"/>
            <ac:spMk id="25" creationId="{9101C7D4-1DF8-F8D2-CB03-AD4DD5E79C62}"/>
          </ac:spMkLst>
        </pc:spChg>
        <pc:spChg chg="mod">
          <ac:chgData name="Anirudha R" userId="0810086d-6cd7-4224-90f1-a552785c16d7" providerId="ADAL" clId="{BB50BC70-A36B-45D1-8E68-B2557D173A01}" dt="2025-12-01T06:58:23.185" v="37" actId="552"/>
          <ac:spMkLst>
            <pc:docMk/>
            <pc:sldMk cId="2655938518" sldId="257"/>
            <ac:spMk id="26" creationId="{37B77DFB-D7D0-B5E6-2FC1-2468DDF9629C}"/>
          </ac:spMkLst>
        </pc:spChg>
        <pc:spChg chg="mod">
          <ac:chgData name="Anirudha R" userId="0810086d-6cd7-4224-90f1-a552785c16d7" providerId="ADAL" clId="{BB50BC70-A36B-45D1-8E68-B2557D173A01}" dt="2025-12-01T06:58:19.372" v="36" actId="552"/>
          <ac:spMkLst>
            <pc:docMk/>
            <pc:sldMk cId="2655938518" sldId="257"/>
            <ac:spMk id="27" creationId="{85BC572A-C1F6-681C-A59D-7FC886BA8173}"/>
          </ac:spMkLst>
        </pc:spChg>
        <pc:spChg chg="mod">
          <ac:chgData name="Anirudha R" userId="0810086d-6cd7-4224-90f1-a552785c16d7" providerId="ADAL" clId="{BB50BC70-A36B-45D1-8E68-B2557D173A01}" dt="2025-12-01T06:58:48.013" v="49" actId="1076"/>
          <ac:spMkLst>
            <pc:docMk/>
            <pc:sldMk cId="2655938518" sldId="257"/>
            <ac:spMk id="28" creationId="{A5E4AA9F-80F9-D831-45AC-7791F8DABFEF}"/>
          </ac:spMkLst>
        </pc:spChg>
        <pc:spChg chg="mod">
          <ac:chgData name="Anirudha R" userId="0810086d-6cd7-4224-90f1-a552785c16d7" providerId="ADAL" clId="{BB50BC70-A36B-45D1-8E68-B2557D173A01}" dt="2025-12-01T06:59:10.170" v="59" actId="1035"/>
          <ac:spMkLst>
            <pc:docMk/>
            <pc:sldMk cId="2655938518" sldId="257"/>
            <ac:spMk id="29" creationId="{2D43C035-62DF-E73C-421A-D94E33375CEA}"/>
          </ac:spMkLst>
        </pc:spChg>
        <pc:spChg chg="mod">
          <ac:chgData name="Anirudha R" userId="0810086d-6cd7-4224-90f1-a552785c16d7" providerId="ADAL" clId="{BB50BC70-A36B-45D1-8E68-B2557D173A01}" dt="2025-12-01T06:59:10.170" v="59" actId="1035"/>
          <ac:spMkLst>
            <pc:docMk/>
            <pc:sldMk cId="2655938518" sldId="257"/>
            <ac:spMk id="30" creationId="{A9075759-7ABB-6527-46B2-7A9216A43885}"/>
          </ac:spMkLst>
        </pc:spChg>
        <pc:grpChg chg="add del mod">
          <ac:chgData name="Anirudha R" userId="0810086d-6cd7-4224-90f1-a552785c16d7" providerId="ADAL" clId="{BB50BC70-A36B-45D1-8E68-B2557D173A01}" dt="2025-12-01T06:59:14.388" v="60" actId="165"/>
          <ac:grpSpMkLst>
            <pc:docMk/>
            <pc:sldMk cId="2655938518" sldId="257"/>
            <ac:grpSpMk id="31" creationId="{8F7D4A9D-12D6-1984-778B-CE8C25CA3250}"/>
          </ac:grpSpMkLst>
        </pc:grpChg>
        <pc:cxnChg chg="mod">
          <ac:chgData name="Anirudha R" userId="0810086d-6cd7-4224-90f1-a552785c16d7" providerId="ADAL" clId="{BB50BC70-A36B-45D1-8E68-B2557D173A01}" dt="2025-12-01T06:57:36.728" v="3" actId="1076"/>
          <ac:cxnSpMkLst>
            <pc:docMk/>
            <pc:sldMk cId="2655938518" sldId="257"/>
            <ac:cxnSpMk id="13" creationId="{627CB218-C496-374F-C222-593DC0A956DC}"/>
          </ac:cxnSpMkLst>
        </pc:cxnChg>
        <pc:cxnChg chg="mod">
          <ac:chgData name="Anirudha R" userId="0810086d-6cd7-4224-90f1-a552785c16d7" providerId="ADAL" clId="{BB50BC70-A36B-45D1-8E68-B2557D173A01}" dt="2025-12-01T06:57:36.728" v="3" actId="1076"/>
          <ac:cxnSpMkLst>
            <pc:docMk/>
            <pc:sldMk cId="2655938518" sldId="257"/>
            <ac:cxnSpMk id="14" creationId="{B7C10037-0A5B-1E22-7F83-63E39553E5A3}"/>
          </ac:cxnSpMkLst>
        </pc:cxnChg>
        <pc:cxnChg chg="del">
          <ac:chgData name="Anirudha R" userId="0810086d-6cd7-4224-90f1-a552785c16d7" providerId="ADAL" clId="{BB50BC70-A36B-45D1-8E68-B2557D173A01}" dt="2025-12-01T06:57:30.471" v="2" actId="478"/>
          <ac:cxnSpMkLst>
            <pc:docMk/>
            <pc:sldMk cId="2655938518" sldId="257"/>
            <ac:cxnSpMk id="15" creationId="{B22B16DA-6D5B-E883-79BF-55815AC611E7}"/>
          </ac:cxnSpMkLst>
        </pc:cxnChg>
        <pc:cxnChg chg="mod">
          <ac:chgData name="Anirudha R" userId="0810086d-6cd7-4224-90f1-a552785c16d7" providerId="ADAL" clId="{BB50BC70-A36B-45D1-8E68-B2557D173A01}" dt="2025-12-01T06:57:38.102" v="4" actId="1076"/>
          <ac:cxnSpMkLst>
            <pc:docMk/>
            <pc:sldMk cId="2655938518" sldId="257"/>
            <ac:cxnSpMk id="17" creationId="{4CF4E5AC-B001-730F-634A-93A83F4E1AEC}"/>
          </ac:cxnSpMkLst>
        </pc:cxnChg>
        <pc:cxnChg chg="mod topLvl">
          <ac:chgData name="Anirudha R" userId="0810086d-6cd7-4224-90f1-a552785c16d7" providerId="ADAL" clId="{BB50BC70-A36B-45D1-8E68-B2557D173A01}" dt="2025-12-01T06:59:14.388" v="60" actId="165"/>
          <ac:cxnSpMkLst>
            <pc:docMk/>
            <pc:sldMk cId="2655938518" sldId="257"/>
            <ac:cxnSpMk id="18" creationId="{63C2C966-49F2-A8AA-2ECD-2D3DF58E8A92}"/>
          </ac:cxnSpMkLst>
        </pc:cxnChg>
        <pc:cxnChg chg="mod">
          <ac:chgData name="Anirudha R" userId="0810086d-6cd7-4224-90f1-a552785c16d7" providerId="ADAL" clId="{BB50BC70-A36B-45D1-8E68-B2557D173A01}" dt="2025-12-01T06:57:36.728" v="3" actId="1076"/>
          <ac:cxnSpMkLst>
            <pc:docMk/>
            <pc:sldMk cId="2655938518" sldId="257"/>
            <ac:cxnSpMk id="19" creationId="{93B566BE-2D84-C658-2204-0D96E33339F0}"/>
          </ac:cxnSpMkLst>
        </pc:cxnChg>
        <pc:cxnChg chg="mod topLvl">
          <ac:chgData name="Anirudha R" userId="0810086d-6cd7-4224-90f1-a552785c16d7" providerId="ADAL" clId="{BB50BC70-A36B-45D1-8E68-B2557D173A01}" dt="2025-12-01T06:59:14.388" v="60" actId="165"/>
          <ac:cxnSpMkLst>
            <pc:docMk/>
            <pc:sldMk cId="2655938518" sldId="257"/>
            <ac:cxnSpMk id="20" creationId="{ECCCB4D0-1564-8467-1935-0C1071718870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099B170-B157-4421-708A-931A3BEB7C4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93DA70-6C18-B2CC-7060-980CD24DEF4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973456-A3AC-430D-A84F-99A0437898D4}" type="datetimeFigureOut">
              <a:rPr lang="en-IN" smtClean="0"/>
              <a:t>01-12-2025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DCDE20-CE0D-BF86-CBF4-427CC3246C3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5B53BD-4BD6-97C8-B1E3-6B9EEFEFE8B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D0887E-7883-48CA-969B-E3F901CCEB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6908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Only Layout</a:t>
            </a:r>
          </a:p>
        </p:txBody>
      </p:sp>
    </p:spTree>
    <p:extLst>
      <p:ext uri="{BB962C8B-B14F-4D97-AF65-F5344CB8AC3E}">
        <p14:creationId xmlns:p14="http://schemas.microsoft.com/office/powerpoint/2010/main" val="42698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0490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878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822" y="162010"/>
            <a:ext cx="1187317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822" y="770271"/>
            <a:ext cx="11873178" cy="55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9F4329B-07E6-4AD9-9993-C79C9A6032E3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C10BF21-4BE1-4721-8EAE-B92CA9A979EC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2025. Confidential.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919375D-F417-4D5F-8DAF-5E373BC940B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578882-534C-4198-A3F6-351B105A3193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DA50443-7195-6215-615B-2A9C78D5E075}"/>
              </a:ext>
            </a:extLst>
          </p:cNvPr>
          <p:cNvGrpSpPr/>
          <p:nvPr userDrawn="1"/>
        </p:nvGrpSpPr>
        <p:grpSpPr>
          <a:xfrm rot="5400000">
            <a:off x="9915271" y="3329066"/>
            <a:ext cx="5198209" cy="383827"/>
            <a:chOff x="136853" y="3276761"/>
            <a:chExt cx="10464120" cy="772652"/>
          </a:xfrm>
        </p:grpSpPr>
        <p:sp>
          <p:nvSpPr>
            <p:cNvPr id="38" name="Oval 10">
              <a:extLst>
                <a:ext uri="{FF2B5EF4-FFF2-40B4-BE49-F238E27FC236}">
                  <a16:creationId xmlns:a16="http://schemas.microsoft.com/office/drawing/2014/main" id="{0FAB3B0D-72C7-2EE1-5086-3ECC2214967B}"/>
                </a:ext>
              </a:extLst>
            </p:cNvPr>
            <p:cNvSpPr/>
            <p:nvPr/>
          </p:nvSpPr>
          <p:spPr>
            <a:xfrm>
              <a:off x="2075595" y="3276762"/>
              <a:ext cx="772651" cy="772651"/>
            </a:xfrm>
            <a:prstGeom prst="rect">
              <a:avLst/>
            </a:prstGeom>
            <a:solidFill>
              <a:srgbClr val="FF05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39" name="Oval 11">
              <a:extLst>
                <a:ext uri="{FF2B5EF4-FFF2-40B4-BE49-F238E27FC236}">
                  <a16:creationId xmlns:a16="http://schemas.microsoft.com/office/drawing/2014/main" id="{EBD735F4-E5E5-1655-3179-1833EBACA261}"/>
                </a:ext>
              </a:extLst>
            </p:cNvPr>
            <p:cNvSpPr/>
            <p:nvPr/>
          </p:nvSpPr>
          <p:spPr>
            <a:xfrm>
              <a:off x="4014337" y="3276762"/>
              <a:ext cx="772651" cy="772651"/>
            </a:xfrm>
            <a:prstGeom prst="rect">
              <a:avLst/>
            </a:prstGeom>
            <a:solidFill>
              <a:srgbClr val="8E5D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0" name="Oval 12">
              <a:extLst>
                <a:ext uri="{FF2B5EF4-FFF2-40B4-BE49-F238E27FC236}">
                  <a16:creationId xmlns:a16="http://schemas.microsoft.com/office/drawing/2014/main" id="{0332CF35-6BD5-07C5-E2C6-7A291EBDF4EB}"/>
                </a:ext>
              </a:extLst>
            </p:cNvPr>
            <p:cNvSpPr/>
            <p:nvPr/>
          </p:nvSpPr>
          <p:spPr>
            <a:xfrm>
              <a:off x="1106224" y="3276762"/>
              <a:ext cx="772651" cy="772651"/>
            </a:xfrm>
            <a:prstGeom prst="rect">
              <a:avLst/>
            </a:prstGeom>
            <a:solidFill>
              <a:srgbClr val="FF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1" name="Oval 13">
              <a:extLst>
                <a:ext uri="{FF2B5EF4-FFF2-40B4-BE49-F238E27FC236}">
                  <a16:creationId xmlns:a16="http://schemas.microsoft.com/office/drawing/2014/main" id="{AD381C8A-3018-43B9-6A15-12B4E239107F}"/>
                </a:ext>
              </a:extLst>
            </p:cNvPr>
            <p:cNvSpPr/>
            <p:nvPr/>
          </p:nvSpPr>
          <p:spPr>
            <a:xfrm>
              <a:off x="4983708" y="3276762"/>
              <a:ext cx="772651" cy="772651"/>
            </a:xfrm>
            <a:prstGeom prst="rect">
              <a:avLst/>
            </a:prstGeom>
            <a:solidFill>
              <a:srgbClr val="00BE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2" name="Oval 14">
              <a:extLst>
                <a:ext uri="{FF2B5EF4-FFF2-40B4-BE49-F238E27FC236}">
                  <a16:creationId xmlns:a16="http://schemas.microsoft.com/office/drawing/2014/main" id="{6803132A-7C3D-7C35-A46D-F4D0343E9C86}"/>
                </a:ext>
              </a:extLst>
            </p:cNvPr>
            <p:cNvSpPr/>
            <p:nvPr/>
          </p:nvSpPr>
          <p:spPr>
            <a:xfrm>
              <a:off x="5953081" y="3276761"/>
              <a:ext cx="772651" cy="772651"/>
            </a:xfrm>
            <a:prstGeom prst="rect">
              <a:avLst/>
            </a:prstGeom>
            <a:solidFill>
              <a:srgbClr val="009D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3" name="Oval 15">
              <a:extLst>
                <a:ext uri="{FF2B5EF4-FFF2-40B4-BE49-F238E27FC236}">
                  <a16:creationId xmlns:a16="http://schemas.microsoft.com/office/drawing/2014/main" id="{C6283869-9F97-14DE-3B14-ABCC727C90DF}"/>
                </a:ext>
              </a:extLst>
            </p:cNvPr>
            <p:cNvSpPr/>
            <p:nvPr/>
          </p:nvSpPr>
          <p:spPr>
            <a:xfrm>
              <a:off x="136853" y="3276762"/>
              <a:ext cx="772651" cy="772651"/>
            </a:xfrm>
            <a:prstGeom prst="rect">
              <a:avLst/>
            </a:prstGeom>
            <a:solidFill>
              <a:srgbClr val="DFD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4" name="Oval 16">
              <a:extLst>
                <a:ext uri="{FF2B5EF4-FFF2-40B4-BE49-F238E27FC236}">
                  <a16:creationId xmlns:a16="http://schemas.microsoft.com/office/drawing/2014/main" id="{1509E6DD-48A0-4637-3A60-9804CA6A2B41}"/>
                </a:ext>
              </a:extLst>
            </p:cNvPr>
            <p:cNvSpPr/>
            <p:nvPr/>
          </p:nvSpPr>
          <p:spPr>
            <a:xfrm>
              <a:off x="3044966" y="3276762"/>
              <a:ext cx="772651" cy="772651"/>
            </a:xfrm>
            <a:prstGeom prst="rect">
              <a:avLst/>
            </a:prstGeom>
            <a:solidFill>
              <a:srgbClr val="FF11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5" name="Oval 17">
              <a:extLst>
                <a:ext uri="{FF2B5EF4-FFF2-40B4-BE49-F238E27FC236}">
                  <a16:creationId xmlns:a16="http://schemas.microsoft.com/office/drawing/2014/main" id="{3C30D8D7-F6DE-E7C1-1DFA-B6114D0825BD}"/>
                </a:ext>
              </a:extLst>
            </p:cNvPr>
            <p:cNvSpPr/>
            <p:nvPr/>
          </p:nvSpPr>
          <p:spPr>
            <a:xfrm>
              <a:off x="7891821" y="3276762"/>
              <a:ext cx="772651" cy="772651"/>
            </a:xfrm>
            <a:prstGeom prst="rect">
              <a:avLst/>
            </a:prstGeom>
            <a:solidFill>
              <a:srgbClr val="9FC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6" name="Oval 18">
              <a:extLst>
                <a:ext uri="{FF2B5EF4-FFF2-40B4-BE49-F238E27FC236}">
                  <a16:creationId xmlns:a16="http://schemas.microsoft.com/office/drawing/2014/main" id="{1CB7567E-9DA3-3B3F-68CE-64F371240906}"/>
                </a:ext>
              </a:extLst>
            </p:cNvPr>
            <p:cNvSpPr/>
            <p:nvPr/>
          </p:nvSpPr>
          <p:spPr>
            <a:xfrm>
              <a:off x="8861194" y="3276761"/>
              <a:ext cx="772651" cy="772651"/>
            </a:xfrm>
            <a:prstGeom prst="rect">
              <a:avLst/>
            </a:prstGeom>
            <a:solidFill>
              <a:srgbClr val="FFE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7" name="Oval 21">
              <a:extLst>
                <a:ext uri="{FF2B5EF4-FFF2-40B4-BE49-F238E27FC236}">
                  <a16:creationId xmlns:a16="http://schemas.microsoft.com/office/drawing/2014/main" id="{E3697F31-A204-F557-32BB-B86E0F8E964A}"/>
                </a:ext>
              </a:extLst>
            </p:cNvPr>
            <p:cNvSpPr/>
            <p:nvPr/>
          </p:nvSpPr>
          <p:spPr>
            <a:xfrm>
              <a:off x="6924693" y="3276761"/>
              <a:ext cx="772651" cy="772651"/>
            </a:xfrm>
            <a:prstGeom prst="rect">
              <a:avLst/>
            </a:prstGeom>
            <a:solidFill>
              <a:srgbClr val="F3BB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8" name="Oval 33">
              <a:extLst>
                <a:ext uri="{FF2B5EF4-FFF2-40B4-BE49-F238E27FC236}">
                  <a16:creationId xmlns:a16="http://schemas.microsoft.com/office/drawing/2014/main" id="{BCA4ECE9-452E-D179-B9CB-A7EC4349E78F}"/>
                </a:ext>
              </a:extLst>
            </p:cNvPr>
            <p:cNvSpPr/>
            <p:nvPr/>
          </p:nvSpPr>
          <p:spPr>
            <a:xfrm>
              <a:off x="9828322" y="3276761"/>
              <a:ext cx="772651" cy="772651"/>
            </a:xfrm>
            <a:prstGeom prst="rect">
              <a:avLst/>
            </a:prstGeom>
            <a:solidFill>
              <a:srgbClr val="E5AA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27907746-ABEF-29BB-C54F-1981710D980A}"/>
              </a:ext>
            </a:extLst>
          </p:cNvPr>
          <p:cNvSpPr/>
          <p:nvPr userDrawn="1"/>
        </p:nvSpPr>
        <p:spPr>
          <a:xfrm>
            <a:off x="12322461" y="3510750"/>
            <a:ext cx="383828" cy="201587"/>
          </a:xfrm>
          <a:prstGeom prst="rect">
            <a:avLst/>
          </a:prstGeom>
          <a:solidFill>
            <a:srgbClr val="04A2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352E7AE-70A7-640C-2EE2-338CA2D6A20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366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65B1D3C-C9A8-B98D-FDE3-B20C91418722}"/>
              </a:ext>
            </a:extLst>
          </p:cNvPr>
          <p:cNvSpPr/>
          <p:nvPr/>
        </p:nvSpPr>
        <p:spPr>
          <a:xfrm>
            <a:off x="2936384" y="398977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1551" y="1048122"/>
            <a:ext cx="9370631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ysClr val="windowText" lastClr="000000"/>
                </a:solidFill>
                <a:ea typeface="+mn-lt"/>
                <a:cs typeface="+mn-lt"/>
              </a:rPr>
              <a:t>A global leader in professional information, software solutions, and services for sectors such as health, tax and accounting, risk and compliance, finance, and legal. </a:t>
            </a:r>
            <a:endParaRPr lang="en-US" dirty="0">
              <a:solidFill>
                <a:sysClr val="windowText" lastClr="000000"/>
              </a:solidFill>
              <a:ea typeface="+mn-lt"/>
              <a:cs typeface="+mn-lt"/>
            </a:endParaRPr>
          </a:p>
        </p:txBody>
      </p:sp>
      <p:sp>
        <p:nvSpPr>
          <p:cNvPr id="6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323629" y="2447079"/>
            <a:ext cx="3673102" cy="347787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/>
                <a:cs typeface="Segoe UI"/>
              </a:rPr>
              <a:t>Solution</a:t>
            </a:r>
            <a:endParaRPr lang="en-US" sz="1600" b="1" dirty="0">
              <a:latin typeface="Segoe UI"/>
              <a:cs typeface="Segoe UI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ea typeface="+mn-lt"/>
                <a:cs typeface="+mn-lt"/>
              </a:rPr>
              <a:t>Spec-driven development: Structured specifications using GitHub Spec Kit </a:t>
            </a:r>
            <a:r>
              <a:rPr lang="en-US" sz="1200" dirty="0" err="1">
                <a:ea typeface="+mn-lt"/>
                <a:cs typeface="+mn-lt"/>
              </a:rPr>
              <a:t>mplementation</a:t>
            </a:r>
            <a:r>
              <a:rPr lang="en-US" sz="1200" dirty="0">
                <a:ea typeface="+mn-lt"/>
                <a:cs typeface="+mn-lt"/>
              </a:rPr>
              <a:t>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ea typeface="+mn-lt"/>
                <a:cs typeface="+mn-lt"/>
              </a:rPr>
              <a:t>AI-powered coding agents: GitHub Copilot agents automate code generation, testing, and documentation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ea typeface="+mn-lt"/>
                <a:cs typeface="+mn-lt"/>
              </a:rPr>
              <a:t>Automated testing: AI-generated test cases and CI/CD pipelines for quality assurance </a:t>
            </a:r>
            <a:endParaRPr lang="en-US" dirty="0">
              <a:ea typeface="+mn-lt"/>
              <a:cs typeface="+mn-lt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ea typeface="+mn-lt"/>
                <a:cs typeface="+mn-lt"/>
              </a:rPr>
              <a:t>Streamlined team structure: Optimized roles for technical lead, senior developer, QA engineer, and business analyst, supported by Copilot agents </a:t>
            </a:r>
            <a:endParaRPr lang="en-US" dirty="0">
              <a:ea typeface="+mn-lt"/>
              <a:cs typeface="+mn-lt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ea typeface="+mn-lt"/>
                <a:cs typeface="+mn-lt"/>
              </a:rPr>
              <a:t>Migration to GitHub: Transition from Bitbucket to GitHub for source control and project management </a:t>
            </a:r>
            <a:endParaRPr lang="en-US" dirty="0">
              <a:ea typeface="+mn-lt"/>
              <a:cs typeface="+mn-lt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ea typeface="+mn-lt"/>
                <a:cs typeface="+mn-lt"/>
              </a:rPr>
              <a:t>Secure and compliant development: Use of Wolters Kluwer’s enterprise GitHub Copilot licenses ensures compliance and security </a:t>
            </a:r>
            <a:endParaRPr lang="en-US" dirty="0"/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387193" y="2447079"/>
            <a:ext cx="2500005" cy="338554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/>
                <a:cs typeface="Segoe UI"/>
              </a:rPr>
              <a:t>Results</a:t>
            </a:r>
            <a:endParaRPr lang="en-US" sz="1600" b="1" dirty="0">
              <a:latin typeface="Segoe UI"/>
              <a:cs typeface="Segoe UI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ea typeface="+mn-lt"/>
                <a:cs typeface="+mn-lt"/>
              </a:rPr>
              <a:t>50% faster delivery : Accelerated modernization timelines 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ea typeface="+mn-lt"/>
                <a:cs typeface="+mn-lt"/>
              </a:rPr>
              <a:t>40% cost reduction: Lower development and operational costs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ea typeface="+mn-lt"/>
                <a:cs typeface="+mn-lt"/>
              </a:rPr>
              <a:t>Improved software quality and reliability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ea typeface="+mn-lt"/>
                <a:cs typeface="+mn-lt"/>
              </a:rPr>
              <a:t>Enhanced agility for responding to business needs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ea typeface="+mn-lt"/>
                <a:cs typeface="+mn-lt"/>
              </a:rPr>
              <a:t>Scalable architecture for future growth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ea typeface="+mn-lt"/>
                <a:cs typeface="+mn-lt"/>
              </a:rPr>
              <a:t>Empowered teams with AI-driven tools and processes </a:t>
            </a:r>
          </a:p>
        </p:txBody>
      </p:sp>
      <p:sp>
        <p:nvSpPr>
          <p:cNvPr id="8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1698750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9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1735683"/>
            <a:ext cx="63520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>
                <a:latin typeface="Segoe UI" panose="020B0502040204020203" pitchFamily="34" charset="0"/>
                <a:cs typeface="Segoe UI" panose="020B0502040204020203" pitchFamily="34" charset="0"/>
              </a:rPr>
              <a:t>Industry</a:t>
            </a:r>
          </a:p>
          <a:p>
            <a:r>
              <a:rPr lang="en-IN" sz="1200" b="1">
                <a:latin typeface="Segoe UI"/>
                <a:cs typeface="Segoe UI"/>
              </a:rPr>
              <a:t>TMT</a:t>
            </a:r>
            <a:endParaRPr lang="en-IN" sz="1200" b="1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Box 63">
            <a:extLst>
              <a:ext uri="{FF2B5EF4-FFF2-40B4-BE49-F238E27FC236}">
                <a16:creationId xmlns:a16="http://schemas.microsoft.com/office/drawing/2014/main" id="{E78C9E7A-5509-441A-8EC6-EBFC8386C6A7}"/>
              </a:ext>
            </a:extLst>
          </p:cNvPr>
          <p:cNvSpPr txBox="1"/>
          <p:nvPr/>
        </p:nvSpPr>
        <p:spPr>
          <a:xfrm>
            <a:off x="2536376" y="1735683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b="1" dirty="0">
                <a:latin typeface="Segoe UI"/>
                <a:cs typeface="Segoe UI"/>
              </a:rPr>
              <a:t>Revenue</a:t>
            </a:r>
          </a:p>
          <a:p>
            <a:r>
              <a:rPr lang="en-IN" sz="1200" dirty="0">
                <a:ea typeface="+mn-lt"/>
                <a:cs typeface="+mn-lt"/>
              </a:rPr>
              <a:t>€5.9 billion</a:t>
            </a:r>
            <a:r>
              <a:rPr lang="en-IN" sz="1200" b="1" dirty="0">
                <a:latin typeface="Segoe UI"/>
                <a:cs typeface="Segoe UI"/>
              </a:rPr>
              <a:t>​</a:t>
            </a:r>
            <a:endParaRPr lang="en-US" sz="1200" b="1" dirty="0">
              <a:latin typeface="Segoe UI"/>
              <a:cs typeface="Segoe UI"/>
            </a:endParaRPr>
          </a:p>
        </p:txBody>
      </p:sp>
      <p:sp>
        <p:nvSpPr>
          <p:cNvPr id="11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3762526" y="1735683"/>
            <a:ext cx="103194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b="1" dirty="0">
                <a:latin typeface="Segoe UI"/>
                <a:cs typeface="Segoe UI"/>
              </a:rPr>
              <a:t>Headquarters</a:t>
            </a:r>
            <a:br>
              <a:rPr lang="en-IN" sz="1200" dirty="0">
                <a:latin typeface="Segoe UI"/>
                <a:cs typeface="Segoe UI"/>
              </a:rPr>
            </a:br>
            <a:r>
              <a:rPr lang="en-US" sz="1200" dirty="0">
                <a:latin typeface="Aptos"/>
                <a:cs typeface="Segoe UI"/>
              </a:rPr>
              <a:t>Netherlands</a:t>
            </a:r>
            <a:endParaRPr lang="en-IN" sz="1200" dirty="0">
              <a:latin typeface="Segoe UI"/>
              <a:cs typeface="Segoe UI"/>
            </a:endParaRPr>
          </a:p>
        </p:txBody>
      </p:sp>
      <p:sp>
        <p:nvSpPr>
          <p:cNvPr id="12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5100018" y="1735683"/>
            <a:ext cx="1270635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b="1" dirty="0">
                <a:latin typeface="Segoe UI"/>
                <a:cs typeface="Segoe UI"/>
              </a:rPr>
              <a:t>Presence</a:t>
            </a:r>
            <a:br>
              <a:rPr lang="en-IN" sz="1200" dirty="0">
                <a:latin typeface="Segoe UI"/>
                <a:cs typeface="Segoe UI"/>
              </a:rPr>
            </a:br>
            <a:r>
              <a:rPr lang="en-IN" sz="1200" dirty="0">
                <a:latin typeface="Segoe UI"/>
                <a:cs typeface="Segoe UI"/>
              </a:rPr>
              <a:t>40 countries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383602" y="1698750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4947244" y="1698750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0" y="225344"/>
            <a:ext cx="10846799" cy="76944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4400" b="1" dirty="0">
                <a:solidFill>
                  <a:srgbClr val="000000"/>
                </a:solidFill>
                <a:ea typeface="+mn-lt"/>
                <a:cs typeface="+mn-lt"/>
              </a:rPr>
              <a:t>The AI modernization edge</a:t>
            </a:r>
            <a:endParaRPr lang="en-IN" sz="4400" b="1" dirty="0">
              <a:ea typeface="+mn-lt"/>
              <a:cs typeface="+mn-lt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317373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609752" y="1698750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9191962" y="2529732"/>
            <a:ext cx="0" cy="3665319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5128398" y="2529732"/>
            <a:ext cx="0" cy="3665319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447079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936384" y="277907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3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7" y="3278626"/>
            <a:ext cx="2306510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ea typeface="+mn-lt"/>
                <a:cs typeface="+mn-lt"/>
              </a:rPr>
              <a:t>Legacy applications (T30) limiting operational efficiency and innovation </a:t>
            </a:r>
            <a:endParaRPr lang="en-US" dirty="0">
              <a:ea typeface="+mn-lt"/>
              <a:cs typeface="+mn-lt"/>
            </a:endParaRPr>
          </a:p>
        </p:txBody>
      </p:sp>
      <p:sp>
        <p:nvSpPr>
          <p:cNvPr id="24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936384" y="3278626"/>
            <a:ext cx="1736554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ea typeface="+mn-lt"/>
                <a:cs typeface="+mn-lt"/>
              </a:rPr>
              <a:t>Need for accelerated time-to-market for new features </a:t>
            </a:r>
            <a:endParaRPr lang="en-US" dirty="0">
              <a:ea typeface="+mn-lt"/>
              <a:cs typeface="+mn-lt"/>
            </a:endParaRPr>
          </a:p>
        </p:txBody>
      </p:sp>
      <p:sp>
        <p:nvSpPr>
          <p:cNvPr id="25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87817" y="4478203"/>
            <a:ext cx="2145781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ea typeface="+mn-lt"/>
                <a:cs typeface="+mn-lt"/>
              </a:rPr>
              <a:t>Requirement for enhanced scalability and flexibility in architecture </a:t>
            </a:r>
            <a:endParaRPr lang="en-US" dirty="0">
              <a:ea typeface="+mn-lt"/>
              <a:cs typeface="+mn-lt"/>
            </a:endParaRPr>
          </a:p>
        </p:txBody>
      </p:sp>
      <p:sp>
        <p:nvSpPr>
          <p:cNvPr id="26" name="TextBox 103">
            <a:extLst>
              <a:ext uri="{FF2B5EF4-FFF2-40B4-BE49-F238E27FC236}">
                <a16:creationId xmlns:a16="http://schemas.microsoft.com/office/drawing/2014/main" id="{37B77DFB-D7D0-B5E6-2FC1-2468DDF9629C}"/>
              </a:ext>
            </a:extLst>
          </p:cNvPr>
          <p:cNvSpPr txBox="1"/>
          <p:nvPr/>
        </p:nvSpPr>
        <p:spPr>
          <a:xfrm>
            <a:off x="2936384" y="4474990"/>
            <a:ext cx="2036535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ea typeface="+mn-lt"/>
                <a:cs typeface="+mn-lt"/>
              </a:rPr>
              <a:t>Cost pressures demanding resource and development optimization </a:t>
            </a:r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87817" y="399299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87817" y="277907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23423C77-F41C-59AF-B7AA-7E06582C3108}"/>
              </a:ext>
            </a:extLst>
          </p:cNvPr>
          <p:cNvSpPr/>
          <p:nvPr/>
        </p:nvSpPr>
        <p:spPr>
          <a:xfrm>
            <a:off x="2936384" y="520735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3" name="TextBox 100">
            <a:extLst>
              <a:ext uri="{FF2B5EF4-FFF2-40B4-BE49-F238E27FC236}">
                <a16:creationId xmlns:a16="http://schemas.microsoft.com/office/drawing/2014/main" id="{6E03F158-9D80-4955-C9CF-CD05619D6111}"/>
              </a:ext>
            </a:extLst>
          </p:cNvPr>
          <p:cNvSpPr txBox="1"/>
          <p:nvPr/>
        </p:nvSpPr>
        <p:spPr>
          <a:xfrm>
            <a:off x="387817" y="5695776"/>
            <a:ext cx="2145781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ea typeface="+mn-lt"/>
                <a:cs typeface="+mn-lt"/>
              </a:rPr>
              <a:t>Necessity for secure, compliant, and future-proof development practices </a:t>
            </a:r>
            <a:endParaRPr lang="en-US" dirty="0">
              <a:ea typeface="+mn-lt"/>
              <a:cs typeface="+mn-lt"/>
            </a:endParaRPr>
          </a:p>
        </p:txBody>
      </p:sp>
      <p:sp>
        <p:nvSpPr>
          <p:cNvPr id="29" name="TextBox 103">
            <a:extLst>
              <a:ext uri="{FF2B5EF4-FFF2-40B4-BE49-F238E27FC236}">
                <a16:creationId xmlns:a16="http://schemas.microsoft.com/office/drawing/2014/main" id="{2D43C035-62DF-E73C-421A-D94E33375CEA}"/>
              </a:ext>
            </a:extLst>
          </p:cNvPr>
          <p:cNvSpPr txBox="1"/>
          <p:nvPr/>
        </p:nvSpPr>
        <p:spPr>
          <a:xfrm>
            <a:off x="2936384" y="5692563"/>
            <a:ext cx="2036535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ea typeface="+mn-lt"/>
                <a:cs typeface="+mn-lt"/>
              </a:rPr>
              <a:t>Desire to adopt AI-powered development practices for future readiness </a:t>
            </a:r>
            <a:endParaRPr lang="en-US" dirty="0">
              <a:ea typeface="+mn-lt"/>
              <a:cs typeface="+mn-lt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A9075759-7ABB-6527-46B2-7A9216A43885}"/>
              </a:ext>
            </a:extLst>
          </p:cNvPr>
          <p:cNvSpPr/>
          <p:nvPr/>
        </p:nvSpPr>
        <p:spPr>
          <a:xfrm>
            <a:off x="387817" y="5210565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655938518"/>
      </p:ext>
    </p:extLst>
  </p:cSld>
  <p:clrMapOvr>
    <a:masterClrMapping/>
  </p:clrMapOvr>
</p:sld>
</file>

<file path=ppt/theme/theme1.xml><?xml version="1.0" encoding="utf-8"?>
<a:theme xmlns:a="http://schemas.openxmlformats.org/drawingml/2006/main" name="2_Sonata - Ligh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7e780887ba68855a16f9e36afb968ded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e430c9cae271b47e8e736d8b981acffb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4D20F50-4770-4586-91F7-3726D940A4E4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customXml/itemProps2.xml><?xml version="1.0" encoding="utf-8"?>
<ds:datastoreItem xmlns:ds="http://schemas.openxmlformats.org/officeDocument/2006/customXml" ds:itemID="{08CDFE44-16AC-4B41-8E70-893D7952C6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A163F37-6F44-4E70-B53D-89D12DE60B3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250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Segoe UI</vt:lpstr>
      <vt:lpstr>2_Sonata - Light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27</cp:revision>
  <dcterms:created xsi:type="dcterms:W3CDTF">2025-11-25T08:50:06Z</dcterms:created>
  <dcterms:modified xsi:type="dcterms:W3CDTF">2025-12-01T06:59:18Z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